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application/octet-stream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image72.jpg" ContentType="image/jpeg"/>
  <Override PartName="/ppt/media/image88.jpg" ContentType="image/jpeg"/>
  <Override PartName="/ppt/media/image105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4" r:id="rId1"/>
  </p:sldMasterIdLst>
  <p:notesMasterIdLst>
    <p:notesMasterId r:id="rId46"/>
  </p:notesMasterIdLst>
  <p:sldIdLst>
    <p:sldId id="3955" r:id="rId2"/>
    <p:sldId id="4936" r:id="rId3"/>
    <p:sldId id="4941" r:id="rId4"/>
    <p:sldId id="4084" r:id="rId5"/>
    <p:sldId id="4961" r:id="rId6"/>
    <p:sldId id="4971" r:id="rId7"/>
    <p:sldId id="4972" r:id="rId8"/>
    <p:sldId id="4970" r:id="rId9"/>
    <p:sldId id="3946" r:id="rId10"/>
    <p:sldId id="262" r:id="rId11"/>
    <p:sldId id="265" r:id="rId12"/>
    <p:sldId id="4986" r:id="rId13"/>
    <p:sldId id="4947" r:id="rId14"/>
    <p:sldId id="4962" r:id="rId15"/>
    <p:sldId id="4963" r:id="rId16"/>
    <p:sldId id="4964" r:id="rId17"/>
    <p:sldId id="596" r:id="rId18"/>
    <p:sldId id="256" r:id="rId19"/>
    <p:sldId id="4966" r:id="rId20"/>
    <p:sldId id="259" r:id="rId21"/>
    <p:sldId id="260" r:id="rId22"/>
    <p:sldId id="4967" r:id="rId23"/>
    <p:sldId id="4968" r:id="rId24"/>
    <p:sldId id="263" r:id="rId25"/>
    <p:sldId id="4969" r:id="rId26"/>
    <p:sldId id="526" r:id="rId27"/>
    <p:sldId id="4980" r:id="rId28"/>
    <p:sldId id="4981" r:id="rId29"/>
    <p:sldId id="4979" r:id="rId30"/>
    <p:sldId id="4976" r:id="rId31"/>
    <p:sldId id="264" r:id="rId32"/>
    <p:sldId id="4977" r:id="rId33"/>
    <p:sldId id="4978" r:id="rId34"/>
    <p:sldId id="269" r:id="rId35"/>
    <p:sldId id="4974" r:id="rId36"/>
    <p:sldId id="4973" r:id="rId37"/>
    <p:sldId id="4983" r:id="rId38"/>
    <p:sldId id="275" r:id="rId39"/>
    <p:sldId id="4984" r:id="rId40"/>
    <p:sldId id="277" r:id="rId41"/>
    <p:sldId id="4985" r:id="rId42"/>
    <p:sldId id="280" r:id="rId43"/>
    <p:sldId id="257" r:id="rId44"/>
    <p:sldId id="276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C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1103" autoAdjust="0"/>
    <p:restoredTop sz="94249" autoAdjust="0"/>
  </p:normalViewPr>
  <p:slideViewPr>
    <p:cSldViewPr snapToGrid="0">
      <p:cViewPr varScale="1">
        <p:scale>
          <a:sx n="70" d="100"/>
          <a:sy n="70" d="100"/>
        </p:scale>
        <p:origin x="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4" d="100"/>
        <a:sy n="74" d="100"/>
      </p:scale>
      <p:origin x="0" y="-114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CDA8E-9618-4DC9-A9C2-A32B2BED095D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0C405-CAD3-45CE-97AB-4DA4B8BA5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8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0C405-CAD3-45CE-97AB-4DA4B8BA51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31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BDBC594-43A5-45D7-9E44-C74A839BE82C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1567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752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179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014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14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670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170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7942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051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 userDrawn="1"/>
        </p:nvSpPr>
        <p:spPr>
          <a:xfrm>
            <a:off x="1199456" y="2028616"/>
            <a:ext cx="3915002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8800" b="1" cap="none" spc="0" dirty="0">
                <a:ln w="28575">
                  <a:solidFill>
                    <a:srgbClr val="00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عنوان</a:t>
            </a:r>
            <a:r>
              <a:rPr lang="ar-AE" sz="8800" b="1" cap="none" spc="0" baseline="0" dirty="0">
                <a:ln w="28575">
                  <a:solidFill>
                    <a:srgbClr val="00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الدرس</a:t>
            </a:r>
            <a:endParaRPr lang="ar-AE" sz="8800" b="1" cap="none" spc="0" dirty="0">
              <a:ln w="28575">
                <a:solidFill>
                  <a:srgbClr val="00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5905500" y="2718008"/>
            <a:ext cx="6286500" cy="211137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ar-AE" sz="8800" b="1" cap="none" spc="0" dirty="0">
                <a:ln w="38100">
                  <a:solidFill>
                    <a:srgbClr val="00FF00"/>
                  </a:solidFill>
                </a:ln>
                <a:solidFill>
                  <a:srgbClr val="80BA27"/>
                </a:solidFill>
                <a:effectLst/>
              </a:rPr>
              <a:t>عنوان درسنا هو</a:t>
            </a:r>
            <a:endParaRPr lang="en-US" sz="8800" b="1" cap="none" spc="0" dirty="0">
              <a:ln w="38100">
                <a:solidFill>
                  <a:srgbClr val="00FF00"/>
                </a:solidFill>
              </a:ln>
              <a:solidFill>
                <a:srgbClr val="80BA27"/>
              </a:solidFill>
              <a:effectLst/>
            </a:endParaRP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51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Image9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</p:spPr>
        </p:pic>
        <p:grpSp>
          <p:nvGrpSpPr>
            <p:cNvPr id="8" name="Group99"/>
            <p:cNvGrpSpPr/>
            <p:nvPr/>
          </p:nvGrpSpPr>
          <p:grpSpPr>
            <a:xfrm>
              <a:off x="1990398" y="0"/>
              <a:ext cx="10201602" cy="6858000"/>
              <a:chOff x="1990398" y="0"/>
              <a:chExt cx="10201602" cy="6858000"/>
            </a:xfrm>
          </p:grpSpPr>
          <p:pic>
            <p:nvPicPr>
              <p:cNvPr id="12" name="Image10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74368" y="0"/>
                <a:ext cx="5517632" cy="6858000"/>
              </a:xfrm>
              <a:prstGeom prst="rect">
                <a:avLst/>
              </a:prstGeom>
              <a:noFill/>
            </p:spPr>
          </p:pic>
          <p:pic>
            <p:nvPicPr>
              <p:cNvPr id="13" name="Image10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90398" y="0"/>
                <a:ext cx="6461998" cy="6858000"/>
              </a:xfrm>
              <a:prstGeom prst="rect">
                <a:avLst/>
              </a:prstGeom>
              <a:noFill/>
            </p:spPr>
          </p:pic>
        </p:grpSp>
        <p:sp>
          <p:nvSpPr>
            <p:cNvPr id="9" name="Text Box108"/>
            <p:cNvSpPr txBox="1"/>
            <p:nvPr/>
          </p:nvSpPr>
          <p:spPr>
            <a:xfrm>
              <a:off x="8965812" y="1838373"/>
              <a:ext cx="2248432" cy="692690"/>
            </a:xfrm>
            <a:prstGeom prst="rect">
              <a:avLst/>
            </a:prstGeom>
          </p:spPr>
          <p:txBody>
            <a:bodyPr wrap="square" lIns="0" tIns="0" rIns="0" rtlCol="0">
              <a:spAutoFit/>
            </a:bodyPr>
            <a:lstStyle/>
            <a:p>
              <a:pPr algn="ctr">
                <a:lnSpc>
                  <a:spcPts val="0"/>
                </a:lnSpc>
              </a:pPr>
              <a:endParaRPr sz="2800" dirty="0"/>
            </a:p>
            <a:p>
              <a:pPr algn="ctr" rtl="1">
                <a:lnSpc>
                  <a:spcPts val="4915"/>
                </a:lnSpc>
              </a:pPr>
              <a:r>
                <a:rPr lang="ar-AE" altLang="zh-CN" sz="6000" b="1" dirty="0">
                  <a:solidFill>
                    <a:srgbClr val="FFFFFF"/>
                  </a:solidFill>
                  <a:latin typeface="Arial"/>
                  <a:ea typeface="Arial"/>
                  <a:cs typeface="Arial"/>
                </a:rPr>
                <a:t>الهدف</a:t>
              </a:r>
              <a:endParaRPr lang="en-US" altLang="zh-CN" sz="6000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0" name="Text Box109"/>
            <p:cNvSpPr txBox="1"/>
            <p:nvPr/>
          </p:nvSpPr>
          <p:spPr>
            <a:xfrm>
              <a:off x="9076477" y="4484124"/>
              <a:ext cx="2732634" cy="674608"/>
            </a:xfrm>
            <a:prstGeom prst="rect">
              <a:avLst/>
            </a:prstGeom>
          </p:spPr>
          <p:txBody>
            <a:bodyPr wrap="square" lIns="0" tIns="0" rIns="0" rtlCol="0">
              <a:spAutoFit/>
            </a:bodyPr>
            <a:lstStyle/>
            <a:p>
              <a:pPr algn="l">
                <a:lnSpc>
                  <a:spcPts val="0"/>
                </a:lnSpc>
              </a:pPr>
              <a:endParaRPr dirty="0"/>
            </a:p>
            <a:p>
              <a:pPr algn="l" rtl="1">
                <a:lnSpc>
                  <a:spcPts val="4915"/>
                </a:lnSpc>
              </a:pPr>
              <a:r>
                <a:rPr lang="ar-AE" altLang="zh-CN" sz="4400" b="1" dirty="0">
                  <a:solidFill>
                    <a:srgbClr val="FFFFFF"/>
                  </a:solidFill>
                  <a:latin typeface="Arial"/>
                  <a:ea typeface="Arial"/>
                  <a:cs typeface="Arial"/>
                </a:rPr>
                <a:t>معايير النجاح</a:t>
              </a:r>
              <a:endParaRPr lang="en-US" altLang="zh-CN" sz="4400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9411365" y="2784856"/>
              <a:ext cx="1653187" cy="12922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727" y="2446986"/>
            <a:ext cx="1465092" cy="183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3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685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Image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</p:spPr>
        </p:pic>
        <p:pic>
          <p:nvPicPr>
            <p:cNvPr id="10" name="Image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336" y="116632"/>
              <a:ext cx="1415019" cy="55299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998529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139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916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573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172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30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722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99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BDBC594-43A5-45D7-9E44-C74A839BE82C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404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18" Type="http://schemas.openxmlformats.org/officeDocument/2006/relationships/slide" Target="slide10.xml"/><Relationship Id="rId3" Type="http://schemas.openxmlformats.org/officeDocument/2006/relationships/image" Target="../media/image14.png"/><Relationship Id="rId21" Type="http://schemas.openxmlformats.org/officeDocument/2006/relationships/image" Target="../media/image27.jpeg"/><Relationship Id="rId7" Type="http://schemas.openxmlformats.org/officeDocument/2006/relationships/image" Target="../media/image17.png"/><Relationship Id="rId12" Type="http://schemas.openxmlformats.org/officeDocument/2006/relationships/image" Target="../media/image21.jpeg"/><Relationship Id="rId17" Type="http://schemas.openxmlformats.org/officeDocument/2006/relationships/image" Target="../media/image25.gif"/><Relationship Id="rId25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20" Type="http://schemas.openxmlformats.org/officeDocument/2006/relationships/slide" Target="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0.jpeg"/><Relationship Id="rId24" Type="http://schemas.openxmlformats.org/officeDocument/2006/relationships/hyperlink" Target="https://www.google.com/url?sa=i&amp;rct=j&amp;q=&amp;esrc=s&amp;source=images&amp;cd=&amp;cad=rja&amp;uact=8&amp;ved=2ahUKEwjGuZ73ltLgAhUcBWMBHRvTB6oQjRx6BAgBEAU&amp;url=https://www.alroeya.ae/275874/&amp;psig=AOvVaw2VzCwF3bAjADpxHgsbLPFT&amp;ust=1551022211899459" TargetMode="External"/><Relationship Id="rId5" Type="http://schemas.microsoft.com/office/2007/relationships/hdphoto" Target="../media/hdphoto1.wdp"/><Relationship Id="rId15" Type="http://schemas.openxmlformats.org/officeDocument/2006/relationships/image" Target="../media/image23.jpeg"/><Relationship Id="rId23" Type="http://schemas.microsoft.com/office/2007/relationships/hdphoto" Target="../media/hdphoto2.wdp"/><Relationship Id="rId10" Type="http://schemas.openxmlformats.org/officeDocument/2006/relationships/image" Target="../media/image19.png"/><Relationship Id="rId19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slide" Target="slide1.xml"/><Relationship Id="rId14" Type="http://schemas.openxmlformats.org/officeDocument/2006/relationships/slide" Target="slide4.xml"/><Relationship Id="rId22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png"/><Relationship Id="rId7" Type="http://schemas.openxmlformats.org/officeDocument/2006/relationships/audio" Target="../media/audio2.wav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4.wav"/><Relationship Id="rId7" Type="http://schemas.openxmlformats.org/officeDocument/2006/relationships/image" Target="../media/image6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58.png"/><Relationship Id="rId10" Type="http://schemas.openxmlformats.org/officeDocument/2006/relationships/image" Target="../media/image64.png"/><Relationship Id="rId4" Type="http://schemas.openxmlformats.org/officeDocument/2006/relationships/audio" Target="../media/audio5.wav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5.wav"/><Relationship Id="rId7" Type="http://schemas.openxmlformats.org/officeDocument/2006/relationships/image" Target="../media/image6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5" Type="http://schemas.openxmlformats.org/officeDocument/2006/relationships/image" Target="../media/image58.png"/><Relationship Id="rId10" Type="http://schemas.openxmlformats.org/officeDocument/2006/relationships/image" Target="../media/image64.png"/><Relationship Id="rId4" Type="http://schemas.openxmlformats.org/officeDocument/2006/relationships/audio" Target="../media/audio4.wav"/><Relationship Id="rId9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5.wav"/><Relationship Id="rId7" Type="http://schemas.openxmlformats.org/officeDocument/2006/relationships/image" Target="../media/image6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58.png"/><Relationship Id="rId10" Type="http://schemas.openxmlformats.org/officeDocument/2006/relationships/image" Target="../media/image64.png"/><Relationship Id="rId4" Type="http://schemas.openxmlformats.org/officeDocument/2006/relationships/audio" Target="../media/audio4.wav"/><Relationship Id="rId9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4.wav"/><Relationship Id="rId7" Type="http://schemas.openxmlformats.org/officeDocument/2006/relationships/image" Target="../media/image6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58.png"/><Relationship Id="rId10" Type="http://schemas.openxmlformats.org/officeDocument/2006/relationships/image" Target="../media/image64.png"/><Relationship Id="rId4" Type="http://schemas.openxmlformats.org/officeDocument/2006/relationships/audio" Target="../media/audio5.wav"/><Relationship Id="rId9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5.wav"/><Relationship Id="rId7" Type="http://schemas.openxmlformats.org/officeDocument/2006/relationships/image" Target="../media/image6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5" Type="http://schemas.openxmlformats.org/officeDocument/2006/relationships/image" Target="../media/image58.png"/><Relationship Id="rId10" Type="http://schemas.openxmlformats.org/officeDocument/2006/relationships/image" Target="../media/image64.png"/><Relationship Id="rId4" Type="http://schemas.openxmlformats.org/officeDocument/2006/relationships/audio" Target="../media/audio4.wav"/><Relationship Id="rId9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5.wav"/><Relationship Id="rId7" Type="http://schemas.openxmlformats.org/officeDocument/2006/relationships/image" Target="../media/image6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58.png"/><Relationship Id="rId10" Type="http://schemas.openxmlformats.org/officeDocument/2006/relationships/image" Target="../media/image64.png"/><Relationship Id="rId4" Type="http://schemas.openxmlformats.org/officeDocument/2006/relationships/audio" Target="../media/audio4.wav"/><Relationship Id="rId9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3m9cX4F6yQ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31.png"/><Relationship Id="rId7" Type="http://schemas.openxmlformats.org/officeDocument/2006/relationships/image" Target="../media/image70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gif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4.jpeg"/><Relationship Id="rId11" Type="http://schemas.openxmlformats.org/officeDocument/2006/relationships/audio" Target="../media/audio2.wav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jpg"/><Relationship Id="rId9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4.jpeg"/><Relationship Id="rId11" Type="http://schemas.openxmlformats.org/officeDocument/2006/relationships/audio" Target="../media/audio2.wav"/><Relationship Id="rId5" Type="http://schemas.openxmlformats.org/officeDocument/2006/relationships/image" Target="../media/image73.png"/><Relationship Id="rId10" Type="http://schemas.openxmlformats.org/officeDocument/2006/relationships/image" Target="../media/image79.png"/><Relationship Id="rId4" Type="http://schemas.openxmlformats.org/officeDocument/2006/relationships/image" Target="../media/image72.jpg"/><Relationship Id="rId9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4.jpeg"/><Relationship Id="rId11" Type="http://schemas.openxmlformats.org/officeDocument/2006/relationships/audio" Target="../media/audio2.wav"/><Relationship Id="rId5" Type="http://schemas.openxmlformats.org/officeDocument/2006/relationships/image" Target="../media/image73.png"/><Relationship Id="rId10" Type="http://schemas.openxmlformats.org/officeDocument/2006/relationships/image" Target="../media/image80.png"/><Relationship Id="rId4" Type="http://schemas.openxmlformats.org/officeDocument/2006/relationships/image" Target="../media/image72.jpg"/><Relationship Id="rId9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4.jpeg"/><Relationship Id="rId11" Type="http://schemas.openxmlformats.org/officeDocument/2006/relationships/audio" Target="../media/audio2.wav"/><Relationship Id="rId5" Type="http://schemas.openxmlformats.org/officeDocument/2006/relationships/image" Target="../media/image73.png"/><Relationship Id="rId10" Type="http://schemas.openxmlformats.org/officeDocument/2006/relationships/image" Target="../media/image81.png"/><Relationship Id="rId4" Type="http://schemas.openxmlformats.org/officeDocument/2006/relationships/image" Target="../media/image72.jpg"/><Relationship Id="rId9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gif"/><Relationship Id="rId3" Type="http://schemas.openxmlformats.org/officeDocument/2006/relationships/image" Target="../media/image82.jpeg"/><Relationship Id="rId7" Type="http://schemas.openxmlformats.org/officeDocument/2006/relationships/slide" Target="slide34.xml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gif"/><Relationship Id="rId5" Type="http://schemas.openxmlformats.org/officeDocument/2006/relationships/image" Target="../media/image70.gif"/><Relationship Id="rId10" Type="http://schemas.openxmlformats.org/officeDocument/2006/relationships/audio" Target="../media/audio2.wav"/><Relationship Id="rId4" Type="http://schemas.openxmlformats.org/officeDocument/2006/relationships/image" Target="../media/image69.gif"/><Relationship Id="rId9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ordwall.net/ar/resource/4167957" TargetMode="External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image" Target="../media/image4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oogle.com/url?sa=i&amp;url=http://cliparts.co/animated-bee-pictures&amp;psig=AOvVaw2x6vnoyAkT4vbrXuV8dgFy&amp;ust=1590657088035000&amp;source=images&amp;cd=vfe&amp;ved=0CAIQjRxqFwoTCICspcXZ0-kCFQAAAAAdAAAAABAD" TargetMode="External"/><Relationship Id="rId5" Type="http://schemas.openxmlformats.org/officeDocument/2006/relationships/image" Target="../media/image44.jpe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EBBE9F-5FF9-46DA-90ED-9AC58BC28E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6" t="23047" r="64255" b="28588"/>
          <a:stretch/>
        </p:blipFill>
        <p:spPr>
          <a:xfrm>
            <a:off x="152401" y="147234"/>
            <a:ext cx="11884024" cy="53698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231"/>
          <a:stretch/>
        </p:blipFill>
        <p:spPr>
          <a:xfrm>
            <a:off x="0" y="5351578"/>
            <a:ext cx="12192000" cy="1492898"/>
          </a:xfrm>
          <a:prstGeom prst="rect">
            <a:avLst/>
          </a:prstGeom>
        </p:spPr>
      </p:pic>
      <p:pic>
        <p:nvPicPr>
          <p:cNvPr id="4" name="Picture 2" descr="Free Clipart: Whiteboard | Mirek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742" y="1515302"/>
            <a:ext cx="4451118" cy="298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lipart - An Office Desk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639" y="4457804"/>
            <a:ext cx="3841043" cy="2514283"/>
          </a:xfrm>
          <a:prstGeom prst="rect">
            <a:avLst/>
          </a:prstGeom>
        </p:spPr>
      </p:pic>
      <p:pic>
        <p:nvPicPr>
          <p:cNvPr id="7" name="Picture 6" descr="Laptop Clip Art at Clker.com - vector clip art online ..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992">
            <a:off x="8230682" y="4154605"/>
            <a:ext cx="909950" cy="908418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897" y="399897"/>
            <a:ext cx="1235896" cy="6179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277" y="491607"/>
            <a:ext cx="814435" cy="844195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388" y="81637"/>
            <a:ext cx="729826" cy="878536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 descr="Clipart - books - coloured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323" y="4171062"/>
            <a:ext cx="573484" cy="573484"/>
          </a:xfrm>
          <a:prstGeom prst="rect">
            <a:avLst/>
          </a:prstGeom>
        </p:spPr>
      </p:pic>
      <p:sp>
        <p:nvSpPr>
          <p:cNvPr id="13" name="AutoShape 6" descr="صحيفة الاتحاد - الجبال.. صاحبات المقام العالي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38" name="Picture 14" descr="مجسم الكرة الارضية - حجم صغير - متجر برونز قطر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546" y="3395790"/>
            <a:ext cx="829090" cy="122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16" descr="الحديث إلى البحر علاج نفسي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54" name="Picture 30" descr="Tapestry clip rug, Picture #1203839 tapestry clip ru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58917">
            <a:off x="2472215" y="4720477"/>
            <a:ext cx="5085764" cy="2842687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KcKo EM GIF | Gfycat"/>
          <p:cNvPicPr>
            <a:picLocks noChangeAspect="1" noChangeArrowheads="1" noCrop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577" y="64554"/>
            <a:ext cx="1220270" cy="122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1459811" y="2754794"/>
            <a:ext cx="148247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905588" y="3316868"/>
            <a:ext cx="184731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grpSp>
        <p:nvGrpSpPr>
          <p:cNvPr id="31" name="Group 30"/>
          <p:cNvGrpSpPr/>
          <p:nvPr/>
        </p:nvGrpSpPr>
        <p:grpSpPr>
          <a:xfrm flipV="1">
            <a:off x="873402" y="203504"/>
            <a:ext cx="1896183" cy="1223873"/>
            <a:chOff x="881213" y="1267206"/>
            <a:chExt cx="2058067" cy="1341223"/>
          </a:xfrm>
        </p:grpSpPr>
        <p:pic>
          <p:nvPicPr>
            <p:cNvPr id="42" name="Picture 57" descr="Picture 57">
              <a:hlinkClick r:id="rId18" action="ppaction://hlinksldjump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81213" y="1267206"/>
              <a:ext cx="1816292" cy="134122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9" name="TextBox 28">
              <a:hlinkClick r:id="rId18" action="ppaction://hlinksldjump"/>
            </p:cNvPr>
            <p:cNvSpPr txBox="1"/>
            <p:nvPr/>
          </p:nvSpPr>
          <p:spPr>
            <a:xfrm rot="10800000">
              <a:off x="1439989" y="1641852"/>
              <a:ext cx="1499291" cy="40474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khbar MT" pitchFamily="2" charset="-78"/>
                  <a:hlinkClick r:id="rId18" action="ppaction://hlinksldjump"/>
                </a:rPr>
                <a:t>القوانين</a:t>
              </a:r>
              <a:r>
                <a:rPr kumimoji="0" lang="ar-A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khbar MT" pitchFamily="2" charset="-78"/>
                </a:rPr>
                <a:t> الصفية</a:t>
              </a:r>
            </a:p>
          </p:txBody>
        </p:sp>
      </p:grpSp>
      <p:pic>
        <p:nvPicPr>
          <p:cNvPr id="1058" name="Picture 34" descr="8طرق بسيطة تستطيع تعزيز مناعتك ومواجهة كورونا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834" y="203504"/>
            <a:ext cx="1823658" cy="121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7">
            <a:extLst>
              <a:ext uri="{FF2B5EF4-FFF2-40B4-BE49-F238E27FC236}">
                <a16:creationId xmlns:a16="http://schemas.microsoft.com/office/drawing/2014/main" id="{9AC0E1B3-95DE-47F9-B0C6-B6EB83BA6C4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67133" y="3234071"/>
            <a:ext cx="1842868" cy="3738016"/>
          </a:xfrm>
          <a:prstGeom prst="rect">
            <a:avLst/>
          </a:prstGeom>
        </p:spPr>
      </p:pic>
      <p:pic>
        <p:nvPicPr>
          <p:cNvPr id="34" name="Picture 4" descr="Image result for ‫الشارقة و رأس الخيمة‬‎">
            <a:hlinkClick r:id="rId24"/>
            <a:extLst>
              <a:ext uri="{FF2B5EF4-FFF2-40B4-BE49-F238E27FC236}">
                <a16:creationId xmlns:a16="http://schemas.microsoft.com/office/drawing/2014/main" id="{0E3CEDE4-503F-4019-AC81-49B6A5AD1B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0" r="31321"/>
          <a:stretch/>
        </p:blipFill>
        <p:spPr bwMode="auto">
          <a:xfrm>
            <a:off x="4612227" y="477674"/>
            <a:ext cx="1039449" cy="83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">
            <a:extLst>
              <a:ext uri="{FF2B5EF4-FFF2-40B4-BE49-F238E27FC236}">
                <a16:creationId xmlns:a16="http://schemas.microsoft.com/office/drawing/2014/main" id="{AEF7E2DF-484F-4FFB-A509-603081846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0074" y="1585166"/>
            <a:ext cx="4454515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7429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AE" altLang="en-US" sz="3200" b="1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اليوم : الاثنين الجميل </a:t>
            </a:r>
          </a:p>
          <a:p>
            <a:pPr algn="ctr" defTabSz="742950" rtl="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AE" altLang="en-US" sz="3200" b="1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التاريخ:3-رجب-1442هجري</a:t>
            </a:r>
          </a:p>
          <a:p>
            <a:pPr algn="ctr" defTabSz="742950" rtl="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AE" altLang="en-US" sz="3200" b="1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الموافق:15-2-2021</a:t>
            </a:r>
          </a:p>
          <a:p>
            <a:pPr algn="ctr" defTabSz="742950" rtl="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AE" altLang="en-US" sz="3200" b="1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صفي الرائع: الثالث الأساسي</a:t>
            </a:r>
          </a:p>
          <a:p>
            <a:pPr algn="ctr" defTabSz="742950" rtl="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AE" altLang="en-US" sz="3200" b="1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المادة : التربية الاخلاقية</a:t>
            </a:r>
          </a:p>
          <a:p>
            <a:pPr algn="ctr" defTabSz="742950" rtl="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AE" altLang="en-US" sz="3200" b="1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المعلمة :خوله محمد</a:t>
            </a:r>
            <a:endParaRPr lang="en-US" altLang="en-US" sz="3200" b="1" dirty="0">
              <a:solidFill>
                <a:schemeClr val="accent2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algn="r" defTabSz="7429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ar-AE" altLang="en-US" sz="3200" b="1" dirty="0">
              <a:solidFill>
                <a:schemeClr val="accent2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4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3"/>
    </mc:Choice>
    <mc:Fallback xmlns="">
      <p:transition spd="slow" advTm="670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20FDDD-E735-4D91-B9FD-DE63083EF1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438271"/>
            <a:ext cx="6286500" cy="2111375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670B6D-21E4-4135-B5D7-31503DBD4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466" y="278296"/>
            <a:ext cx="5895000" cy="59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4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5525" y="829668"/>
            <a:ext cx="718092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ar-AE" sz="2400" b="1" dirty="0"/>
              <a:t>الأهداف</a:t>
            </a:r>
          </a:p>
          <a:p>
            <a:pPr algn="r"/>
            <a:r>
              <a:rPr lang="ar-AE" sz="2400" dirty="0"/>
              <a:t>1- أن يتعرف الطالب معنى أن يكون المرء مراعيا لشعور الآخرين وأن يبدي </a:t>
            </a:r>
            <a:r>
              <a:rPr lang="ar-AE" sz="2400" dirty="0" err="1"/>
              <a:t>الإهتمام</a:t>
            </a:r>
            <a:r>
              <a:rPr lang="ar-AE" sz="2400" dirty="0"/>
              <a:t> بأمر الآخرين</a:t>
            </a:r>
          </a:p>
          <a:p>
            <a:pPr algn="r"/>
            <a:r>
              <a:rPr lang="ar-AE" sz="2400" dirty="0"/>
              <a:t>2- إظهار فهم أكبر لكيفية تأثير أفعالهم في مشاعر الآخرين من حولهم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2E66B33-703A-4150-84F1-C8071DBC85C1}"/>
              </a:ext>
            </a:extLst>
          </p:cNvPr>
          <p:cNvSpPr/>
          <p:nvPr/>
        </p:nvSpPr>
        <p:spPr>
          <a:xfrm>
            <a:off x="445525" y="4165705"/>
            <a:ext cx="694467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ar-AE" sz="4400" dirty="0"/>
              <a:t>فهم معنى مراعاة مشاعر الآخرين من حولهم</a:t>
            </a:r>
            <a:endParaRPr lang="ar-AE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1E05AB-AC66-46FB-BA79-6EA48347F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5933" y="-67898"/>
            <a:ext cx="1836965" cy="8490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0DABBF-DC9B-42A1-A822-03CA97B602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45" r="28979"/>
          <a:stretch/>
        </p:blipFill>
        <p:spPr>
          <a:xfrm>
            <a:off x="10881744" y="5237234"/>
            <a:ext cx="1241154" cy="162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896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C848905-C738-4D7B-8D00-95FE258B7466}"/>
              </a:ext>
            </a:extLst>
          </p:cNvPr>
          <p:cNvGrpSpPr/>
          <p:nvPr/>
        </p:nvGrpSpPr>
        <p:grpSpPr>
          <a:xfrm>
            <a:off x="643467" y="978520"/>
            <a:ext cx="10905065" cy="4900961"/>
            <a:chOff x="0" y="346998"/>
            <a:chExt cx="12077076" cy="542768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C0A9D6F-EA48-4B57-8AD3-50FFA50C4E04}"/>
                </a:ext>
              </a:extLst>
            </p:cNvPr>
            <p:cNvSpPr txBox="1"/>
            <p:nvPr/>
          </p:nvSpPr>
          <p:spPr>
            <a:xfrm>
              <a:off x="0" y="346998"/>
              <a:ext cx="6863591" cy="1184876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r">
                <a:lnSpc>
                  <a:spcPct val="140000"/>
                </a:lnSpc>
                <a:spcAft>
                  <a:spcPts val="600"/>
                </a:spcAft>
              </a:pPr>
              <a:r>
                <a:rPr lang="ar-AE" sz="5000" b="1" u="sng" dirty="0">
                  <a:solidFill>
                    <a:srgbClr val="FF0000"/>
                  </a:solidFill>
                </a:rPr>
                <a:t>المفردات الجديدة للدرس:</a:t>
              </a:r>
            </a:p>
          </p:txBody>
        </p:sp>
        <p:sp>
          <p:nvSpPr>
            <p:cNvPr id="4" name="Star: 5 Points 3">
              <a:extLst>
                <a:ext uri="{FF2B5EF4-FFF2-40B4-BE49-F238E27FC236}">
                  <a16:creationId xmlns:a16="http://schemas.microsoft.com/office/drawing/2014/main" id="{1674FFE0-0AD6-418C-B748-3B44CD2E5797}"/>
                </a:ext>
              </a:extLst>
            </p:cNvPr>
            <p:cNvSpPr/>
            <p:nvPr/>
          </p:nvSpPr>
          <p:spPr>
            <a:xfrm>
              <a:off x="6096000" y="1262921"/>
              <a:ext cx="5981076" cy="4332158"/>
            </a:xfrm>
            <a:prstGeom prst="star5">
              <a:avLst>
                <a:gd name="adj" fmla="val 27548"/>
                <a:gd name="hf" fmla="val 105146"/>
                <a:gd name="vf" fmla="val 110557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90DEEE3-727D-41F5-A765-ACBB24A9875A}"/>
                </a:ext>
              </a:extLst>
            </p:cNvPr>
            <p:cNvSpPr txBox="1"/>
            <p:nvPr/>
          </p:nvSpPr>
          <p:spPr>
            <a:xfrm>
              <a:off x="7322101" y="2376739"/>
              <a:ext cx="3212892" cy="2400657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r">
                <a:lnSpc>
                  <a:spcPct val="150000"/>
                </a:lnSpc>
                <a:spcAft>
                  <a:spcPts val="600"/>
                </a:spcAft>
              </a:pPr>
              <a:r>
                <a:rPr lang="ar-AE" sz="8000" b="1" dirty="0"/>
                <a:t>احتوائي</a:t>
              </a:r>
            </a:p>
            <a:p>
              <a:pPr>
                <a:spcAft>
                  <a:spcPts val="600"/>
                </a:spcAft>
              </a:pPr>
              <a:endParaRPr lang="en-US" sz="5000" dirty="0"/>
            </a:p>
          </p:txBody>
        </p:sp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57CA26A4-BD3D-4C34-8E0B-8B9ED593C01D}"/>
                </a:ext>
              </a:extLst>
            </p:cNvPr>
            <p:cNvSpPr/>
            <p:nvPr/>
          </p:nvSpPr>
          <p:spPr>
            <a:xfrm>
              <a:off x="275357" y="3264627"/>
              <a:ext cx="6687518" cy="2510055"/>
            </a:xfrm>
            <a:prstGeom prst="homePlat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>
              <a:normAutofit/>
            </a:bodyPr>
            <a:lstStyle/>
            <a:p>
              <a:pPr algn="ctr">
                <a:spcAft>
                  <a:spcPts val="600"/>
                </a:spcAft>
              </a:pPr>
              <a:r>
                <a:rPr lang="ar-AE" sz="5000" b="1"/>
                <a:t>التأكد من عدم شعور أحد بأنه مهمّش.</a:t>
              </a:r>
              <a:endParaRPr lang="en-US" sz="5000" b="1"/>
            </a:p>
          </p:txBody>
        </p:sp>
      </p:grpSp>
    </p:spTree>
    <p:extLst>
      <p:ext uri="{BB962C8B-B14F-4D97-AF65-F5344CB8AC3E}">
        <p14:creationId xmlns:p14="http://schemas.microsoft.com/office/powerpoint/2010/main" val="380464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2F4F376-4B48-4AB5-B349-5DE040F83B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741" b="1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3076" name="Picture 4" descr="نتيجة بحث الصور عن مشاعر الاخرين اطفال">
            <a:extLst>
              <a:ext uri="{FF2B5EF4-FFF2-40B4-BE49-F238E27FC236}">
                <a16:creationId xmlns:a16="http://schemas.microsoft.com/office/drawing/2014/main" id="{EA70F962-349B-4262-BDD9-26862FB4A7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14275"/>
          <a:stretch/>
        </p:blipFill>
        <p:spPr bwMode="auto">
          <a:xfrm>
            <a:off x="20" y="1232452"/>
            <a:ext cx="9154673" cy="5631033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نتيجة بحث الصور عن مشاعر الاخرين اطفال">
            <a:extLst>
              <a:ext uri="{FF2B5EF4-FFF2-40B4-BE49-F238E27FC236}">
                <a16:creationId xmlns:a16="http://schemas.microsoft.com/office/drawing/2014/main" id="{D8B7F0E3-0D75-4970-B247-5813D9E81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9" r="1" b="1"/>
          <a:stretch/>
        </p:blipFill>
        <p:spPr bwMode="auto">
          <a:xfrm>
            <a:off x="6168189" y="1232452"/>
            <a:ext cx="6023811" cy="2113952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نتيجة بحث الصور عن مشاعر الاخرين أطفال">
            <a:extLst>
              <a:ext uri="{FF2B5EF4-FFF2-40B4-BE49-F238E27FC236}">
                <a16:creationId xmlns:a16="http://schemas.microsoft.com/office/drawing/2014/main" id="{714CBC05-CBA2-4875-BAFA-C75FC5CA25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9E32D6-F32C-4B85-AA1A-23AD8899FE19}"/>
              </a:ext>
            </a:extLst>
          </p:cNvPr>
          <p:cNvSpPr/>
          <p:nvPr/>
        </p:nvSpPr>
        <p:spPr>
          <a:xfrm>
            <a:off x="0" y="0"/>
            <a:ext cx="12165234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ar-AE" sz="4400" b="1" u="sng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من خلال </a:t>
            </a:r>
            <a:r>
              <a:rPr lang="ar-EG" sz="4400" b="1" u="sng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مشاهدة هذه الصور</a:t>
            </a:r>
            <a:r>
              <a:rPr lang="ar-AE" sz="4400" b="1" u="sng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حاول التعرف أكثر على </a:t>
            </a:r>
            <a:r>
              <a:rPr lang="ar-EG" sz="4400" b="1" u="sng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عنوان الدرس</a:t>
            </a:r>
            <a:endParaRPr lang="ar-AE" sz="4400" b="1" u="sng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52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Oval 5"/>
          <p:cNvSpPr>
            <a:spLocks noChangeArrowheads="1"/>
          </p:cNvSpPr>
          <p:nvPr/>
        </p:nvSpPr>
        <p:spPr bwMode="auto">
          <a:xfrm>
            <a:off x="1573951" y="2362200"/>
            <a:ext cx="2133600" cy="2133600"/>
          </a:xfrm>
          <a:prstGeom prst="ellipse">
            <a:avLst/>
          </a:prstGeom>
          <a:solidFill>
            <a:srgbClr val="C9B19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400"/>
          </a:p>
        </p:txBody>
      </p:sp>
      <p:pic>
        <p:nvPicPr>
          <p:cNvPr id="4100" name="Picture 4" descr="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7506" y="5407375"/>
            <a:ext cx="2379133" cy="51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2448984" y="2938993"/>
            <a:ext cx="13462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6400">
                <a:solidFill>
                  <a:schemeClr val="bg1"/>
                </a:solidFill>
              </a:rPr>
              <a:t>01</a:t>
            </a:r>
          </a:p>
        </p:txBody>
      </p:sp>
      <p:pic>
        <p:nvPicPr>
          <p:cNvPr id="4107" name="Picture 11" descr="未标题-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391" y="1752848"/>
            <a:ext cx="3199186" cy="356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8" name="Freeform 12"/>
          <p:cNvSpPr>
            <a:spLocks/>
          </p:cNvSpPr>
          <p:nvPr/>
        </p:nvSpPr>
        <p:spPr bwMode="auto">
          <a:xfrm>
            <a:off x="3862918" y="3087159"/>
            <a:ext cx="550333" cy="2116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4109" name="Group 13"/>
          <p:cNvGrpSpPr>
            <a:grpSpLocks/>
          </p:cNvGrpSpPr>
          <p:nvPr/>
        </p:nvGrpSpPr>
        <p:grpSpPr bwMode="auto">
          <a:xfrm>
            <a:off x="1875367" y="2496610"/>
            <a:ext cx="237067" cy="232833"/>
            <a:chOff x="223" y="203"/>
            <a:chExt cx="213" cy="211"/>
          </a:xfrm>
        </p:grpSpPr>
        <p:sp>
          <p:nvSpPr>
            <p:cNvPr id="4110" name="Freeform 14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4112" name="Freeform 16"/>
          <p:cNvSpPr>
            <a:spLocks/>
          </p:cNvSpPr>
          <p:nvPr/>
        </p:nvSpPr>
        <p:spPr bwMode="auto">
          <a:xfrm>
            <a:off x="2868084" y="2678643"/>
            <a:ext cx="457200" cy="1735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4113" name="Group 17"/>
          <p:cNvGrpSpPr>
            <a:grpSpLocks/>
          </p:cNvGrpSpPr>
          <p:nvPr/>
        </p:nvGrpSpPr>
        <p:grpSpPr bwMode="auto">
          <a:xfrm flipV="1">
            <a:off x="3799418" y="3641726"/>
            <a:ext cx="173567" cy="169333"/>
            <a:chOff x="223" y="203"/>
            <a:chExt cx="213" cy="211"/>
          </a:xfrm>
        </p:grpSpPr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115" name="Oval 19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0757" y="-152964"/>
            <a:ext cx="5297729" cy="6855884"/>
          </a:xfrm>
          <a:prstGeom prst="rect">
            <a:avLst/>
          </a:prstGeom>
        </p:spPr>
      </p:pic>
      <p:pic>
        <p:nvPicPr>
          <p:cNvPr id="20" name="Picture 2" descr="نتيجة بحث الصور عن uae flag gif">
            <a:extLst>
              <a:ext uri="{FF2B5EF4-FFF2-40B4-BE49-F238E27FC236}">
                <a16:creationId xmlns:a16="http://schemas.microsoft.com/office/drawing/2014/main" id="{66F9AE7A-4D80-4E70-B191-C83579E3CA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374" y="638414"/>
            <a:ext cx="1299940" cy="70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 3">
            <a:extLst>
              <a:ext uri="{FF2B5EF4-FFF2-40B4-BE49-F238E27FC236}">
                <a16:creationId xmlns:a16="http://schemas.microsoft.com/office/drawing/2014/main" id="{4D18EEDA-5B7E-4503-8E60-D4BB0A5FB1A0}"/>
              </a:ext>
            </a:extLst>
          </p:cNvPr>
          <p:cNvSpPr/>
          <p:nvPr/>
        </p:nvSpPr>
        <p:spPr>
          <a:xfrm>
            <a:off x="5657184" y="2194340"/>
            <a:ext cx="3856709" cy="2208972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نشاط تمهيدي</a:t>
            </a:r>
          </a:p>
          <a:p>
            <a:pPr algn="ctr"/>
            <a:r>
              <a:rPr lang="ar-AE" sz="4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ص 42</a:t>
            </a:r>
          </a:p>
        </p:txBody>
      </p:sp>
    </p:spTree>
    <p:extLst>
      <p:ext uri="{BB962C8B-B14F-4D97-AF65-F5344CB8AC3E}">
        <p14:creationId xmlns:p14="http://schemas.microsoft.com/office/powerpoint/2010/main" val="619214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6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4" name="Rectangle 12">
            <a:extLst>
              <a:ext uri="{FF2B5EF4-FFF2-40B4-BE49-F238E27FC236}">
                <a16:creationId xmlns:a16="http://schemas.microsoft.com/office/drawing/2014/main" id="{4434DCA8-BC57-40AE-94D7-754460957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5E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14">
            <a:extLst>
              <a:ext uri="{FF2B5EF4-FFF2-40B4-BE49-F238E27FC236}">
                <a16:creationId xmlns:a16="http://schemas.microsoft.com/office/drawing/2014/main" id="{E93A23A1-FB7B-4C57-8240-0B6015C1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36" y="28937"/>
            <a:ext cx="12188825" cy="6856214"/>
          </a:xfrm>
          <a:prstGeom prst="rect">
            <a:avLst/>
          </a:prstGeom>
        </p:spPr>
      </p:pic>
      <p:sp>
        <p:nvSpPr>
          <p:cNvPr id="26" name="Rectangle 16">
            <a:extLst>
              <a:ext uri="{FF2B5EF4-FFF2-40B4-BE49-F238E27FC236}">
                <a16:creationId xmlns:a16="http://schemas.microsoft.com/office/drawing/2014/main" id="{D43CA6E1-DE85-4998-B1CA-2B617EDF6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744" y="671208"/>
            <a:ext cx="10937716" cy="5551283"/>
          </a:xfrm>
          <a:prstGeom prst="rect">
            <a:avLst/>
          </a:prstGeom>
          <a:noFill/>
          <a:ln w="22225" cap="flat">
            <a:solidFill>
              <a:srgbClr val="79CC2D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D162A3C-D7A8-4B2A-94B1-73192CBC5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184" y="3174136"/>
            <a:ext cx="777240" cy="6064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8355ED-6304-4DE5-B65D-6360C08F52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544"/>
          <a:stretch/>
        </p:blipFill>
        <p:spPr>
          <a:xfrm>
            <a:off x="608012" y="466917"/>
            <a:ext cx="11217594" cy="60001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8F1012-6DEE-4829-9F32-620A71109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437976" y="3174136"/>
            <a:ext cx="777240" cy="606425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D151597E-DCDB-458F-9820-E7C5E6AFD9DB}"/>
              </a:ext>
            </a:extLst>
          </p:cNvPr>
          <p:cNvSpPr/>
          <p:nvPr/>
        </p:nvSpPr>
        <p:spPr>
          <a:xfrm>
            <a:off x="9155784" y="333570"/>
            <a:ext cx="212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sz="3600" b="1" dirty="0">
                <a:ln/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نشاط ص 42</a:t>
            </a:r>
            <a:endParaRPr lang="en-US" sz="3600" b="1" dirty="0">
              <a:ln/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FA44607-923C-4D45-9902-4C1926590F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2864"/>
          <a:stretch/>
        </p:blipFill>
        <p:spPr>
          <a:xfrm>
            <a:off x="1782569" y="1116378"/>
            <a:ext cx="8686502" cy="5070414"/>
          </a:xfrm>
          <a:prstGeom prst="rect">
            <a:avLst/>
          </a:prstGeom>
        </p:spPr>
      </p:pic>
      <p:sp>
        <p:nvSpPr>
          <p:cNvPr id="50" name="Action Button: Sound 49">
            <a:hlinkClick r:id="" action="ppaction://noaction" highlightClick="1">
              <a:snd r:embed="rId7" name="applause.wav"/>
            </a:hlinkClick>
            <a:extLst>
              <a:ext uri="{FF2B5EF4-FFF2-40B4-BE49-F238E27FC236}">
                <a16:creationId xmlns:a16="http://schemas.microsoft.com/office/drawing/2014/main" id="{3C5CB7CA-1C2C-4ADE-AC95-BE0C38CAA50E}"/>
              </a:ext>
            </a:extLst>
          </p:cNvPr>
          <p:cNvSpPr/>
          <p:nvPr/>
        </p:nvSpPr>
        <p:spPr>
          <a:xfrm>
            <a:off x="10972623" y="5653088"/>
            <a:ext cx="812454" cy="591665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58D89BA-8356-4B02-9661-28873EE8F1F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001" t="5448" r="49091" b="46676"/>
          <a:stretch/>
        </p:blipFill>
        <p:spPr>
          <a:xfrm>
            <a:off x="232359" y="2701122"/>
            <a:ext cx="3359044" cy="34856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9219C92-2D66-405F-A1F3-96AFAD4AC069}"/>
              </a:ext>
            </a:extLst>
          </p:cNvPr>
          <p:cNvSpPr txBox="1"/>
          <p:nvPr/>
        </p:nvSpPr>
        <p:spPr>
          <a:xfrm>
            <a:off x="7434849" y="3414962"/>
            <a:ext cx="310896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400" b="1" dirty="0"/>
              <a:t>فكر في طريقة ممكنة لتحسين شعور هذا الطفل؟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94465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Oval 5"/>
          <p:cNvSpPr>
            <a:spLocks noChangeArrowheads="1"/>
          </p:cNvSpPr>
          <p:nvPr/>
        </p:nvSpPr>
        <p:spPr bwMode="auto">
          <a:xfrm>
            <a:off x="1573951" y="2362200"/>
            <a:ext cx="2133600" cy="2133600"/>
          </a:xfrm>
          <a:prstGeom prst="ellipse">
            <a:avLst/>
          </a:prstGeom>
          <a:solidFill>
            <a:srgbClr val="C9B19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400"/>
          </a:p>
        </p:txBody>
      </p:sp>
      <p:pic>
        <p:nvPicPr>
          <p:cNvPr id="4100" name="Picture 4" descr="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7506" y="5407375"/>
            <a:ext cx="2379133" cy="51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2448984" y="2938993"/>
            <a:ext cx="13462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6400">
                <a:solidFill>
                  <a:schemeClr val="bg1"/>
                </a:solidFill>
              </a:rPr>
              <a:t>01</a:t>
            </a:r>
          </a:p>
        </p:txBody>
      </p:sp>
      <p:pic>
        <p:nvPicPr>
          <p:cNvPr id="4107" name="Picture 11" descr="未标题-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391" y="1752848"/>
            <a:ext cx="3199186" cy="356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8" name="Freeform 12"/>
          <p:cNvSpPr>
            <a:spLocks/>
          </p:cNvSpPr>
          <p:nvPr/>
        </p:nvSpPr>
        <p:spPr bwMode="auto">
          <a:xfrm>
            <a:off x="3862918" y="3087159"/>
            <a:ext cx="550333" cy="2116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4109" name="Group 13"/>
          <p:cNvGrpSpPr>
            <a:grpSpLocks/>
          </p:cNvGrpSpPr>
          <p:nvPr/>
        </p:nvGrpSpPr>
        <p:grpSpPr bwMode="auto">
          <a:xfrm>
            <a:off x="1875367" y="2496610"/>
            <a:ext cx="237067" cy="232833"/>
            <a:chOff x="223" y="203"/>
            <a:chExt cx="213" cy="211"/>
          </a:xfrm>
        </p:grpSpPr>
        <p:sp>
          <p:nvSpPr>
            <p:cNvPr id="4110" name="Freeform 14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4112" name="Freeform 16"/>
          <p:cNvSpPr>
            <a:spLocks/>
          </p:cNvSpPr>
          <p:nvPr/>
        </p:nvSpPr>
        <p:spPr bwMode="auto">
          <a:xfrm>
            <a:off x="2868084" y="2678643"/>
            <a:ext cx="457200" cy="1735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4113" name="Group 17"/>
          <p:cNvGrpSpPr>
            <a:grpSpLocks/>
          </p:cNvGrpSpPr>
          <p:nvPr/>
        </p:nvGrpSpPr>
        <p:grpSpPr bwMode="auto">
          <a:xfrm flipV="1">
            <a:off x="3799418" y="3641726"/>
            <a:ext cx="173567" cy="169333"/>
            <a:chOff x="223" y="203"/>
            <a:chExt cx="213" cy="211"/>
          </a:xfrm>
        </p:grpSpPr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115" name="Oval 19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0758" y="-152963"/>
            <a:ext cx="5297729" cy="6855884"/>
          </a:xfrm>
          <a:prstGeom prst="rect">
            <a:avLst/>
          </a:prstGeom>
        </p:spPr>
      </p:pic>
      <p:pic>
        <p:nvPicPr>
          <p:cNvPr id="20" name="Picture 2" descr="نتيجة بحث الصور عن uae flag gif">
            <a:extLst>
              <a:ext uri="{FF2B5EF4-FFF2-40B4-BE49-F238E27FC236}">
                <a16:creationId xmlns:a16="http://schemas.microsoft.com/office/drawing/2014/main" id="{66F9AE7A-4D80-4E70-B191-C83579E3CA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374" y="638414"/>
            <a:ext cx="1299940" cy="70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 3">
            <a:extLst>
              <a:ext uri="{FF2B5EF4-FFF2-40B4-BE49-F238E27FC236}">
                <a16:creationId xmlns:a16="http://schemas.microsoft.com/office/drawing/2014/main" id="{4D18EEDA-5B7E-4503-8E60-D4BB0A5FB1A0}"/>
              </a:ext>
            </a:extLst>
          </p:cNvPr>
          <p:cNvSpPr/>
          <p:nvPr/>
        </p:nvSpPr>
        <p:spPr>
          <a:xfrm>
            <a:off x="4926459" y="2677682"/>
            <a:ext cx="4960865" cy="2208972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قصة الدرس</a:t>
            </a:r>
          </a:p>
          <a:p>
            <a:pPr algn="ctr"/>
            <a:r>
              <a:rPr lang="ar-AE" sz="4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بسام لديه ما يقوله </a:t>
            </a:r>
          </a:p>
          <a:p>
            <a:pPr algn="ctr"/>
            <a:r>
              <a:rPr lang="ar-AE" sz="4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ص43</a:t>
            </a:r>
          </a:p>
          <a:p>
            <a:pPr algn="ctr"/>
            <a:endParaRPr lang="ar-AE" sz="48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194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f7a8a123afdb2c02120e2bba5b6c4db.jpg">
            <a:extLst>
              <a:ext uri="{FF2B5EF4-FFF2-40B4-BE49-F238E27FC236}">
                <a16:creationId xmlns:a16="http://schemas.microsoft.com/office/drawing/2014/main" id="{52FBD0E5-5F2A-44FB-93E9-588257AFD1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1561" t="17418" r="2154" b="17155"/>
          <a:stretch>
            <a:fillRect/>
          </a:stretch>
        </p:blipFill>
        <p:spPr>
          <a:xfrm>
            <a:off x="173309" y="-175265"/>
            <a:ext cx="12192000" cy="7055495"/>
          </a:xfrm>
          <a:prstGeom prst="rect">
            <a:avLst/>
          </a:prstGeom>
          <a:ln>
            <a:noFill/>
          </a:ln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305" y="642962"/>
            <a:ext cx="925941" cy="1425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534" y="387300"/>
            <a:ext cx="925941" cy="193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6DB021-4353-4D0D-A737-BB5ECBEC0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0421" y="146966"/>
            <a:ext cx="5735187" cy="56309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756D88-A56F-4D84-8090-59D132852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348" y="312102"/>
            <a:ext cx="5277824" cy="5465845"/>
          </a:xfrm>
          <a:prstGeom prst="rect">
            <a:avLst/>
          </a:prstGeom>
        </p:spPr>
      </p:pic>
      <p:sp>
        <p:nvSpPr>
          <p:cNvPr id="9" name="مستطيل 3">
            <a:extLst>
              <a:ext uri="{FF2B5EF4-FFF2-40B4-BE49-F238E27FC236}">
                <a16:creationId xmlns:a16="http://schemas.microsoft.com/office/drawing/2014/main" id="{E302D5F2-A5E4-44FE-873A-2E1B0CD5C48A}"/>
              </a:ext>
            </a:extLst>
          </p:cNvPr>
          <p:cNvSpPr/>
          <p:nvPr/>
        </p:nvSpPr>
        <p:spPr>
          <a:xfrm>
            <a:off x="16392" y="27697"/>
            <a:ext cx="1327913" cy="8068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cs typeface="Akhbar MT" pitchFamily="2" charset="-78"/>
              </a:rPr>
              <a:t>الكتاب ص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cs typeface="Akhbar MT" pitchFamily="2" charset="-78"/>
              </a:rPr>
              <a:t>43</a:t>
            </a:r>
          </a:p>
        </p:txBody>
      </p:sp>
    </p:spTree>
    <p:extLst>
      <p:ext uri="{BB962C8B-B14F-4D97-AF65-F5344CB8AC3E}">
        <p14:creationId xmlns:p14="http://schemas.microsoft.com/office/powerpoint/2010/main" val="3932376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2266066-6294-4DEF-BA33-7FB550C733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23"/>
          <a:stretch/>
        </p:blipFill>
        <p:spPr>
          <a:xfrm>
            <a:off x="14207" y="72375"/>
            <a:ext cx="12192000" cy="66597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BAA7DE-35FD-44FF-AA01-F150FF49D12A}"/>
              </a:ext>
            </a:extLst>
          </p:cNvPr>
          <p:cNvSpPr txBox="1"/>
          <p:nvPr/>
        </p:nvSpPr>
        <p:spPr>
          <a:xfrm>
            <a:off x="3578801" y="1418842"/>
            <a:ext cx="4150116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6000" dirty="0">
                <a:cs typeface="Far.Casablanca" panose="00000400000000000000" pitchFamily="2" charset="-78"/>
              </a:rPr>
              <a:t>التقييم البنائي</a:t>
            </a:r>
            <a:endParaRPr lang="en-US" sz="6000" dirty="0">
              <a:cs typeface="Far.Casablanca" panose="00000400000000000000" pitchFamily="2" charset="-78"/>
            </a:endParaRPr>
          </a:p>
          <a:p>
            <a:pPr algn="ctr"/>
            <a:r>
              <a:rPr lang="ar-AE" sz="6000" dirty="0">
                <a:cs typeface="Far.Casablanca" panose="00000400000000000000" pitchFamily="2" charset="-78"/>
              </a:rPr>
              <a:t>كنوز المعارف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066ADC1-44FF-48D6-8D8A-3937C47E2A9B}"/>
              </a:ext>
            </a:extLst>
          </p:cNvPr>
          <p:cNvGrpSpPr/>
          <p:nvPr/>
        </p:nvGrpSpPr>
        <p:grpSpPr>
          <a:xfrm>
            <a:off x="3578801" y="1860401"/>
            <a:ext cx="4150116" cy="4060626"/>
            <a:chOff x="4020942" y="2165053"/>
            <a:chExt cx="4150116" cy="4060626"/>
          </a:xfrm>
        </p:grpSpPr>
        <p:pic>
          <p:nvPicPr>
            <p:cNvPr id="7" name="Picture 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3E44BFA-D07C-4B48-A208-12DEEDBD6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0942" y="2165053"/>
              <a:ext cx="4150116" cy="4060626"/>
            </a:xfrm>
            <a:prstGeom prst="rect">
              <a:avLst/>
            </a:prstGeom>
          </p:spPr>
        </p:pic>
        <p:sp>
          <p:nvSpPr>
            <p:cNvPr id="8" name="TextBox 7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D3B7621-73A7-47C2-B03E-24F94F4735E3}"/>
                </a:ext>
              </a:extLst>
            </p:cNvPr>
            <p:cNvSpPr txBox="1"/>
            <p:nvPr/>
          </p:nvSpPr>
          <p:spPr>
            <a:xfrm>
              <a:off x="5240142" y="4381044"/>
              <a:ext cx="210589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8000" dirty="0">
                  <a:cs typeface="Far.Casablanca" panose="00000400000000000000" pitchFamily="2" charset="-78"/>
                </a:rPr>
                <a:t>ابدأ</a:t>
              </a:r>
            </a:p>
          </p:txBody>
        </p:sp>
      </p:grpSp>
      <p:pic>
        <p:nvPicPr>
          <p:cNvPr id="1028" name="Picture 4" descr="نتيجة بحث الصور عن Treasure gif transparent background">
            <a:extLst>
              <a:ext uri="{FF2B5EF4-FFF2-40B4-BE49-F238E27FC236}">
                <a16:creationId xmlns:a16="http://schemas.microsoft.com/office/drawing/2014/main" id="{00B86579-21F7-4D87-82A4-3846D7C12B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200" y="1368960"/>
            <a:ext cx="3883601" cy="343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54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7355"/>
    </mc:Choice>
    <mc:Fallback xmlns="">
      <p:transition spd="slow" advTm="1767355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C5B39C9C-4B05-4C38-91C3-860535B139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70000" contrast="-70000"/>
          </a:blip>
          <a:srcRect b="7523"/>
          <a:stretch/>
        </p:blipFill>
        <p:spPr>
          <a:xfrm>
            <a:off x="0" y="-289875"/>
            <a:ext cx="12192000" cy="7147875"/>
          </a:xfrm>
          <a:prstGeom prst="rect">
            <a:avLst/>
          </a:prstGeom>
        </p:spPr>
      </p:pic>
      <p:pic>
        <p:nvPicPr>
          <p:cNvPr id="18" name="صندوق خطأ 1">
            <a:extLst>
              <a:ext uri="{FF2B5EF4-FFF2-40B4-BE49-F238E27FC236}">
                <a16:creationId xmlns:a16="http://schemas.microsoft.com/office/drawing/2014/main" id="{A139F6E9-2AD7-4D01-A1CF-1F7B51A7DD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9" b="31158"/>
          <a:stretch/>
        </p:blipFill>
        <p:spPr>
          <a:xfrm>
            <a:off x="7203043" y="2259182"/>
            <a:ext cx="3671378" cy="3534233"/>
          </a:xfrm>
          <a:prstGeom prst="rect">
            <a:avLst/>
          </a:prstGeom>
        </p:spPr>
      </p:pic>
      <p:sp>
        <p:nvSpPr>
          <p:cNvPr id="2" name="السؤال">
            <a:extLst>
              <a:ext uri="{FF2B5EF4-FFF2-40B4-BE49-F238E27FC236}">
                <a16:creationId xmlns:a16="http://schemas.microsoft.com/office/drawing/2014/main" id="{F4D5DE5F-E6B0-4051-9710-C4BFF6170652}"/>
              </a:ext>
            </a:extLst>
          </p:cNvPr>
          <p:cNvSpPr/>
          <p:nvPr/>
        </p:nvSpPr>
        <p:spPr>
          <a:xfrm>
            <a:off x="2325907" y="439968"/>
            <a:ext cx="7933508" cy="12492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dirty="0">
                <a:cs typeface="Far.Casablanca" panose="00000400000000000000" pitchFamily="2" charset="-78"/>
              </a:rPr>
              <a:t>تطلب المعلمة من الطلبة كل أسبوع</a:t>
            </a:r>
          </a:p>
        </p:txBody>
      </p:sp>
      <p:pic>
        <p:nvPicPr>
          <p:cNvPr id="4" name="صندوق صح">
            <a:extLst>
              <a:ext uri="{FF2B5EF4-FFF2-40B4-BE49-F238E27FC236}">
                <a16:creationId xmlns:a16="http://schemas.microsoft.com/office/drawing/2014/main" id="{FCE7D60C-8591-4FE2-82D6-973EC5DEB3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4" y="2373486"/>
            <a:ext cx="4030638" cy="3582789"/>
          </a:xfrm>
          <a:prstGeom prst="rect">
            <a:avLst/>
          </a:prstGeom>
        </p:spPr>
      </p:pic>
      <p:pic>
        <p:nvPicPr>
          <p:cNvPr id="14" name="صندوق خطأ 2">
            <a:extLst>
              <a:ext uri="{FF2B5EF4-FFF2-40B4-BE49-F238E27FC236}">
                <a16:creationId xmlns:a16="http://schemas.microsoft.com/office/drawing/2014/main" id="{1CB7AC20-8009-40CD-A8E9-60CEC85BB0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9" b="31158"/>
          <a:stretch/>
        </p:blipFill>
        <p:spPr>
          <a:xfrm>
            <a:off x="3633244" y="2259183"/>
            <a:ext cx="3671378" cy="3534233"/>
          </a:xfrm>
          <a:prstGeom prst="rect">
            <a:avLst/>
          </a:prstGeom>
        </p:spPr>
      </p:pic>
      <p:grpSp>
        <p:nvGrpSpPr>
          <p:cNvPr id="19" name="صح">
            <a:extLst>
              <a:ext uri="{FF2B5EF4-FFF2-40B4-BE49-F238E27FC236}">
                <a16:creationId xmlns:a16="http://schemas.microsoft.com/office/drawing/2014/main" id="{6199BA1F-BC2C-470E-AEAD-09CC1D8FD44E}"/>
              </a:ext>
            </a:extLst>
          </p:cNvPr>
          <p:cNvGrpSpPr/>
          <p:nvPr/>
        </p:nvGrpSpPr>
        <p:grpSpPr>
          <a:xfrm>
            <a:off x="524284" y="3095896"/>
            <a:ext cx="3108960" cy="2697520"/>
            <a:chOff x="927463" y="3095896"/>
            <a:chExt cx="3108960" cy="269752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CF5C82F-C8B2-4259-AC50-DCAA1530B9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1" t="42877" r="21382"/>
            <a:stretch/>
          </p:blipFill>
          <p:spPr>
            <a:xfrm>
              <a:off x="927463" y="3095896"/>
              <a:ext cx="3108960" cy="269752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8E36E04-B1A6-4E98-94C0-EFDCD2F261AE}"/>
                </a:ext>
              </a:extLst>
            </p:cNvPr>
            <p:cNvSpPr txBox="1"/>
            <p:nvPr/>
          </p:nvSpPr>
          <p:spPr>
            <a:xfrm>
              <a:off x="1853857" y="3892984"/>
              <a:ext cx="178961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5400" dirty="0">
                  <a:solidFill>
                    <a:schemeClr val="bg1"/>
                  </a:solidFill>
                  <a:cs typeface="Far.Casablanca" panose="00000400000000000000" pitchFamily="2" charset="-78"/>
                </a:rPr>
                <a:t>قصة</a:t>
              </a:r>
            </a:p>
          </p:txBody>
        </p:sp>
      </p:grpSp>
      <p:grpSp>
        <p:nvGrpSpPr>
          <p:cNvPr id="22" name="خطأ 2">
            <a:extLst>
              <a:ext uri="{FF2B5EF4-FFF2-40B4-BE49-F238E27FC236}">
                <a16:creationId xmlns:a16="http://schemas.microsoft.com/office/drawing/2014/main" id="{8B2FAF24-4175-4A28-9204-5A6FB541E272}"/>
              </a:ext>
            </a:extLst>
          </p:cNvPr>
          <p:cNvGrpSpPr/>
          <p:nvPr/>
        </p:nvGrpSpPr>
        <p:grpSpPr>
          <a:xfrm>
            <a:off x="3803063" y="3095896"/>
            <a:ext cx="3108960" cy="2697520"/>
            <a:chOff x="4206242" y="3095896"/>
            <a:chExt cx="3108960" cy="269752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18083AF-BAC0-493E-BF3B-07E520E967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1" t="42877" r="21382"/>
            <a:stretch/>
          </p:blipFill>
          <p:spPr>
            <a:xfrm>
              <a:off x="4206242" y="3095896"/>
              <a:ext cx="3108960" cy="269752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B53ABB2-C369-45A0-AD9E-55CD29959828}"/>
                </a:ext>
              </a:extLst>
            </p:cNvPr>
            <p:cNvSpPr txBox="1"/>
            <p:nvPr/>
          </p:nvSpPr>
          <p:spPr>
            <a:xfrm>
              <a:off x="5130064" y="3781032"/>
              <a:ext cx="178961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5400" dirty="0">
                  <a:solidFill>
                    <a:schemeClr val="bg1"/>
                  </a:solidFill>
                  <a:cs typeface="Far.Casablanca" panose="00000400000000000000" pitchFamily="2" charset="-78"/>
                </a:rPr>
                <a:t>مسابقة</a:t>
              </a:r>
            </a:p>
          </p:txBody>
        </p:sp>
      </p:grpSp>
      <p:grpSp>
        <p:nvGrpSpPr>
          <p:cNvPr id="23" name="خطأ 1">
            <a:extLst>
              <a:ext uri="{FF2B5EF4-FFF2-40B4-BE49-F238E27FC236}">
                <a16:creationId xmlns:a16="http://schemas.microsoft.com/office/drawing/2014/main" id="{F34B2F92-568D-4760-A82A-23DCCD804138}"/>
              </a:ext>
            </a:extLst>
          </p:cNvPr>
          <p:cNvGrpSpPr/>
          <p:nvPr/>
        </p:nvGrpSpPr>
        <p:grpSpPr>
          <a:xfrm>
            <a:off x="7421474" y="3095896"/>
            <a:ext cx="3108960" cy="2697520"/>
            <a:chOff x="7824653" y="3095896"/>
            <a:chExt cx="3108960" cy="269752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AF9F163-21E5-4401-BAAA-D5D110B1E8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1" t="42877" r="21382"/>
            <a:stretch/>
          </p:blipFill>
          <p:spPr>
            <a:xfrm>
              <a:off x="7824653" y="3095896"/>
              <a:ext cx="3108960" cy="269752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E356F3-6DCA-48B5-833D-01C8D50D9143}"/>
                </a:ext>
              </a:extLst>
            </p:cNvPr>
            <p:cNvSpPr txBox="1"/>
            <p:nvPr/>
          </p:nvSpPr>
          <p:spPr>
            <a:xfrm>
              <a:off x="8773530" y="3781032"/>
              <a:ext cx="178961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5400" dirty="0">
                  <a:solidFill>
                    <a:schemeClr val="bg1"/>
                  </a:solidFill>
                  <a:cs typeface="Far.Casablanca" panose="00000400000000000000" pitchFamily="2" charset="-78"/>
                </a:rPr>
                <a:t>لعبة</a:t>
              </a:r>
            </a:p>
          </p:txBody>
        </p:sp>
      </p:grpSp>
      <p:grpSp>
        <p:nvGrpSpPr>
          <p:cNvPr id="27" name="العودة">
            <a:extLst>
              <a:ext uri="{FF2B5EF4-FFF2-40B4-BE49-F238E27FC236}">
                <a16:creationId xmlns:a16="http://schemas.microsoft.com/office/drawing/2014/main" id="{67A4337A-CE8F-4956-9F9E-BC3F01A1740E}"/>
              </a:ext>
            </a:extLst>
          </p:cNvPr>
          <p:cNvGrpSpPr/>
          <p:nvPr/>
        </p:nvGrpSpPr>
        <p:grpSpPr>
          <a:xfrm rot="20595827">
            <a:off x="184931" y="-111966"/>
            <a:ext cx="1789611" cy="2159205"/>
            <a:chOff x="-1068" y="-154985"/>
            <a:chExt cx="1789611" cy="2159205"/>
          </a:xfrm>
        </p:grpSpPr>
        <p:pic>
          <p:nvPicPr>
            <p:cNvPr id="3074" name="Picture 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86D9565-1AAB-4EB6-802C-6039ED9AE2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68" y="-154985"/>
              <a:ext cx="1789611" cy="2159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050C18-3B84-4C17-B9A4-006BAF9CD659}"/>
                </a:ext>
              </a:extLst>
            </p:cNvPr>
            <p:cNvSpPr txBox="1"/>
            <p:nvPr/>
          </p:nvSpPr>
          <p:spPr>
            <a:xfrm>
              <a:off x="420483" y="449184"/>
              <a:ext cx="1321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3200" dirty="0">
                  <a:cs typeface="Far.Casablanca" panose="00000400000000000000" pitchFamily="2" charset="-78"/>
                </a:rPr>
                <a:t>التالي</a:t>
              </a:r>
            </a:p>
          </p:txBody>
        </p:sp>
      </p:grpSp>
      <p:pic>
        <p:nvPicPr>
          <p:cNvPr id="32" name="الجوهرة">
            <a:extLst>
              <a:ext uri="{FF2B5EF4-FFF2-40B4-BE49-F238E27FC236}">
                <a16:creationId xmlns:a16="http://schemas.microsoft.com/office/drawing/2014/main" id="{19013A82-D208-44F2-BF5B-0F8180174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5827">
            <a:off x="2463243" y="346325"/>
            <a:ext cx="927421" cy="111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7955FCA-4248-42D9-AA98-2D3C99146E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793" y="236491"/>
            <a:ext cx="3108959" cy="379678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351317B-BF55-4C32-B5F2-D75E288F67E2}"/>
              </a:ext>
            </a:extLst>
          </p:cNvPr>
          <p:cNvSpPr/>
          <p:nvPr/>
        </p:nvSpPr>
        <p:spPr>
          <a:xfrm>
            <a:off x="220925" y="6234103"/>
            <a:ext cx="6773433" cy="542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AE7121B-EC47-4199-AD07-371AC1879952}"/>
              </a:ext>
            </a:extLst>
          </p:cNvPr>
          <p:cNvSpPr/>
          <p:nvPr/>
        </p:nvSpPr>
        <p:spPr>
          <a:xfrm>
            <a:off x="317176" y="6302340"/>
            <a:ext cx="6580929" cy="40591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5541990-F3C6-4837-B8D8-FF6D683F0223}"/>
              </a:ext>
            </a:extLst>
          </p:cNvPr>
          <p:cNvSpPr/>
          <p:nvPr/>
        </p:nvSpPr>
        <p:spPr>
          <a:xfrm>
            <a:off x="7269360" y="5943600"/>
            <a:ext cx="914400" cy="914400"/>
          </a:xfrm>
          <a:prstGeom prst="ellipse">
            <a:avLst/>
          </a:prstGeom>
          <a:solidFill>
            <a:srgbClr val="F9C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cs typeface="Far.Casablanca" panose="00000400000000000000" pitchFamily="2" charset="-78"/>
              </a:rPr>
              <a:t>ابدأ الوقت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67930B1-97FA-4A0D-B5DB-F9DDFDC56D41}"/>
              </a:ext>
            </a:extLst>
          </p:cNvPr>
          <p:cNvSpPr/>
          <p:nvPr/>
        </p:nvSpPr>
        <p:spPr>
          <a:xfrm>
            <a:off x="3260449" y="3083896"/>
            <a:ext cx="4006326" cy="608395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dirty="0">
                <a:latin typeface="Dubai Medium" panose="020B0603030403030204" pitchFamily="34" charset="-78"/>
                <a:cs typeface="Far.Casablanca" panose="00000400000000000000" pitchFamily="2" charset="-78"/>
              </a:rPr>
              <a:t>انتهى الوقت!</a:t>
            </a:r>
          </a:p>
        </p:txBody>
      </p:sp>
    </p:spTree>
    <p:extLst>
      <p:ext uri="{BB962C8B-B14F-4D97-AF65-F5344CB8AC3E}">
        <p14:creationId xmlns:p14="http://schemas.microsoft.com/office/powerpoint/2010/main" val="62309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easure Ches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easure Ches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خط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easure Ches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خط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9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9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9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9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9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Oval 5"/>
          <p:cNvSpPr>
            <a:spLocks noChangeArrowheads="1"/>
          </p:cNvSpPr>
          <p:nvPr/>
        </p:nvSpPr>
        <p:spPr bwMode="auto">
          <a:xfrm>
            <a:off x="1573951" y="2362200"/>
            <a:ext cx="2133600" cy="2133600"/>
          </a:xfrm>
          <a:prstGeom prst="ellipse">
            <a:avLst/>
          </a:prstGeom>
          <a:solidFill>
            <a:srgbClr val="C9B19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400"/>
          </a:p>
        </p:txBody>
      </p:sp>
      <p:pic>
        <p:nvPicPr>
          <p:cNvPr id="4100" name="Picture 4" descr="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7506" y="5407375"/>
            <a:ext cx="2379133" cy="51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2448984" y="2938993"/>
            <a:ext cx="13462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6400">
                <a:solidFill>
                  <a:schemeClr val="bg1"/>
                </a:solidFill>
              </a:rPr>
              <a:t>01</a:t>
            </a:r>
          </a:p>
        </p:txBody>
      </p:sp>
      <p:pic>
        <p:nvPicPr>
          <p:cNvPr id="4107" name="Picture 11" descr="未标题-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391" y="1752848"/>
            <a:ext cx="3199186" cy="356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8" name="Freeform 12"/>
          <p:cNvSpPr>
            <a:spLocks/>
          </p:cNvSpPr>
          <p:nvPr/>
        </p:nvSpPr>
        <p:spPr bwMode="auto">
          <a:xfrm>
            <a:off x="3862918" y="3087159"/>
            <a:ext cx="550333" cy="2116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4109" name="Group 13"/>
          <p:cNvGrpSpPr>
            <a:grpSpLocks/>
          </p:cNvGrpSpPr>
          <p:nvPr/>
        </p:nvGrpSpPr>
        <p:grpSpPr bwMode="auto">
          <a:xfrm>
            <a:off x="1875367" y="2496610"/>
            <a:ext cx="237067" cy="232833"/>
            <a:chOff x="223" y="203"/>
            <a:chExt cx="213" cy="211"/>
          </a:xfrm>
        </p:grpSpPr>
        <p:sp>
          <p:nvSpPr>
            <p:cNvPr id="4110" name="Freeform 14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4112" name="Freeform 16"/>
          <p:cNvSpPr>
            <a:spLocks/>
          </p:cNvSpPr>
          <p:nvPr/>
        </p:nvSpPr>
        <p:spPr bwMode="auto">
          <a:xfrm>
            <a:off x="2868084" y="2678643"/>
            <a:ext cx="457200" cy="1735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4113" name="Group 17"/>
          <p:cNvGrpSpPr>
            <a:grpSpLocks/>
          </p:cNvGrpSpPr>
          <p:nvPr/>
        </p:nvGrpSpPr>
        <p:grpSpPr bwMode="auto">
          <a:xfrm flipV="1">
            <a:off x="3799418" y="3641726"/>
            <a:ext cx="173567" cy="169333"/>
            <a:chOff x="223" y="203"/>
            <a:chExt cx="213" cy="211"/>
          </a:xfrm>
        </p:grpSpPr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115" name="Oval 19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0757" y="-152964"/>
            <a:ext cx="5297729" cy="6855884"/>
          </a:xfrm>
          <a:prstGeom prst="rect">
            <a:avLst/>
          </a:prstGeom>
        </p:spPr>
      </p:pic>
      <p:pic>
        <p:nvPicPr>
          <p:cNvPr id="20" name="Picture 2" descr="نتيجة بحث الصور عن uae flag gif">
            <a:extLst>
              <a:ext uri="{FF2B5EF4-FFF2-40B4-BE49-F238E27FC236}">
                <a16:creationId xmlns:a16="http://schemas.microsoft.com/office/drawing/2014/main" id="{66F9AE7A-4D80-4E70-B191-C83579E3CA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374" y="638414"/>
            <a:ext cx="1299940" cy="70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 3">
            <a:extLst>
              <a:ext uri="{FF2B5EF4-FFF2-40B4-BE49-F238E27FC236}">
                <a16:creationId xmlns:a16="http://schemas.microsoft.com/office/drawing/2014/main" id="{4D18EEDA-5B7E-4503-8E60-D4BB0A5FB1A0}"/>
              </a:ext>
            </a:extLst>
          </p:cNvPr>
          <p:cNvSpPr/>
          <p:nvPr/>
        </p:nvSpPr>
        <p:spPr>
          <a:xfrm>
            <a:off x="5850396" y="2674259"/>
            <a:ext cx="3856709" cy="2208972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التقويم القبلي</a:t>
            </a:r>
          </a:p>
          <a:p>
            <a:pPr algn="ctr"/>
            <a:r>
              <a:rPr lang="ar-AE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استراتجية</a:t>
            </a:r>
            <a:endParaRPr lang="ar-AE" sz="4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AE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نتذكر </a:t>
            </a:r>
            <a:r>
              <a:rPr lang="ar-AE" altLang="ar-AE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Farah" charset="0"/>
              </a:rPr>
              <a:t>القواعد الخمس للحلقة الدائرية </a:t>
            </a:r>
            <a:endParaRPr lang="en-US" altLang="ar-AE" sz="4000" dirty="0">
              <a:solidFill>
                <a:schemeClr val="tx1">
                  <a:lumMod val="95000"/>
                  <a:lumOff val="5000"/>
                </a:schemeClr>
              </a:solidFill>
              <a:latin typeface="Farah" charset="0"/>
            </a:endParaRPr>
          </a:p>
          <a:p>
            <a:pPr algn="ctr"/>
            <a:endParaRPr lang="ar-AE" sz="4800" b="1" u="sng" dirty="0">
              <a:solidFill>
                <a:srgbClr val="FF0000"/>
              </a:solidFill>
              <a:latin typeface="Calibri Light" panose="020F0302020204030204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33443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27EC0D51-7BA0-43F7-B0FB-A7B9CBAA55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70000" contrast="-70000"/>
          </a:blip>
          <a:srcRect b="7523"/>
          <a:stretch/>
        </p:blipFill>
        <p:spPr>
          <a:xfrm>
            <a:off x="0" y="-289875"/>
            <a:ext cx="12192000" cy="7147875"/>
          </a:xfrm>
          <a:prstGeom prst="rect">
            <a:avLst/>
          </a:prstGeom>
        </p:spPr>
      </p:pic>
      <p:pic>
        <p:nvPicPr>
          <p:cNvPr id="18" name="صندوق خطأ 1">
            <a:extLst>
              <a:ext uri="{FF2B5EF4-FFF2-40B4-BE49-F238E27FC236}">
                <a16:creationId xmlns:a16="http://schemas.microsoft.com/office/drawing/2014/main" id="{A139F6E9-2AD7-4D01-A1CF-1F7B51A7DD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9" b="31158"/>
          <a:stretch/>
        </p:blipFill>
        <p:spPr>
          <a:xfrm>
            <a:off x="252497" y="2266156"/>
            <a:ext cx="3671378" cy="3534233"/>
          </a:xfrm>
          <a:prstGeom prst="rect">
            <a:avLst/>
          </a:prstGeom>
        </p:spPr>
      </p:pic>
      <p:sp>
        <p:nvSpPr>
          <p:cNvPr id="2" name="السؤال">
            <a:extLst>
              <a:ext uri="{FF2B5EF4-FFF2-40B4-BE49-F238E27FC236}">
                <a16:creationId xmlns:a16="http://schemas.microsoft.com/office/drawing/2014/main" id="{F4D5DE5F-E6B0-4051-9710-C4BFF6170652}"/>
              </a:ext>
            </a:extLst>
          </p:cNvPr>
          <p:cNvSpPr/>
          <p:nvPr/>
        </p:nvSpPr>
        <p:spPr>
          <a:xfrm>
            <a:off x="2169151" y="439968"/>
            <a:ext cx="7933508" cy="12492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dirty="0">
                <a:cs typeface="Far.Casablanca" panose="00000400000000000000" pitchFamily="2" charset="-78"/>
              </a:rPr>
              <a:t>لدى بسام هذا الأسبوع في قصته</a:t>
            </a:r>
          </a:p>
        </p:txBody>
      </p:sp>
      <p:pic>
        <p:nvPicPr>
          <p:cNvPr id="4" name="صندوق صح">
            <a:extLst>
              <a:ext uri="{FF2B5EF4-FFF2-40B4-BE49-F238E27FC236}">
                <a16:creationId xmlns:a16="http://schemas.microsoft.com/office/drawing/2014/main" id="{FCE7D60C-8591-4FE2-82D6-973EC5DEB3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649" y="2354789"/>
            <a:ext cx="4030638" cy="3582789"/>
          </a:xfrm>
          <a:prstGeom prst="rect">
            <a:avLst/>
          </a:prstGeom>
        </p:spPr>
      </p:pic>
      <p:pic>
        <p:nvPicPr>
          <p:cNvPr id="14" name="صندوق خطأ 2">
            <a:extLst>
              <a:ext uri="{FF2B5EF4-FFF2-40B4-BE49-F238E27FC236}">
                <a16:creationId xmlns:a16="http://schemas.microsoft.com/office/drawing/2014/main" id="{1CB7AC20-8009-40CD-A8E9-60CEC85BB0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9" b="31158"/>
          <a:stretch/>
        </p:blipFill>
        <p:spPr>
          <a:xfrm>
            <a:off x="3498259" y="2259183"/>
            <a:ext cx="3671378" cy="3534233"/>
          </a:xfrm>
          <a:prstGeom prst="rect">
            <a:avLst/>
          </a:prstGeom>
        </p:spPr>
      </p:pic>
      <p:grpSp>
        <p:nvGrpSpPr>
          <p:cNvPr id="19" name="خطأ 2">
            <a:extLst>
              <a:ext uri="{FF2B5EF4-FFF2-40B4-BE49-F238E27FC236}">
                <a16:creationId xmlns:a16="http://schemas.microsoft.com/office/drawing/2014/main" id="{6199BA1F-BC2C-470E-AEAD-09CC1D8FD44E}"/>
              </a:ext>
            </a:extLst>
          </p:cNvPr>
          <p:cNvGrpSpPr/>
          <p:nvPr/>
        </p:nvGrpSpPr>
        <p:grpSpPr>
          <a:xfrm>
            <a:off x="389299" y="3095896"/>
            <a:ext cx="3108960" cy="2697520"/>
            <a:chOff x="927463" y="3095896"/>
            <a:chExt cx="3108960" cy="269752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CF5C82F-C8B2-4259-AC50-DCAA1530B9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1" t="42877" r="21382"/>
            <a:stretch/>
          </p:blipFill>
          <p:spPr>
            <a:xfrm>
              <a:off x="927463" y="3095896"/>
              <a:ext cx="3108960" cy="269752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8E36E04-B1A6-4E98-94C0-EFDCD2F261AE}"/>
                </a:ext>
              </a:extLst>
            </p:cNvPr>
            <p:cNvSpPr txBox="1"/>
            <p:nvPr/>
          </p:nvSpPr>
          <p:spPr>
            <a:xfrm>
              <a:off x="1812509" y="3621415"/>
              <a:ext cx="178961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4000" dirty="0">
                  <a:solidFill>
                    <a:schemeClr val="bg1"/>
                  </a:solidFill>
                  <a:cs typeface="Far.Casablanca" panose="00000400000000000000" pitchFamily="2" charset="-78"/>
                </a:rPr>
                <a:t>حديقة الحيوان</a:t>
              </a:r>
            </a:p>
          </p:txBody>
        </p:sp>
      </p:grpSp>
      <p:grpSp>
        <p:nvGrpSpPr>
          <p:cNvPr id="22" name="خطأ 1">
            <a:extLst>
              <a:ext uri="{FF2B5EF4-FFF2-40B4-BE49-F238E27FC236}">
                <a16:creationId xmlns:a16="http://schemas.microsoft.com/office/drawing/2014/main" id="{8B2FAF24-4175-4A28-9204-5A6FB541E272}"/>
              </a:ext>
            </a:extLst>
          </p:cNvPr>
          <p:cNvGrpSpPr/>
          <p:nvPr/>
        </p:nvGrpSpPr>
        <p:grpSpPr>
          <a:xfrm>
            <a:off x="3668078" y="3095896"/>
            <a:ext cx="3108960" cy="2697520"/>
            <a:chOff x="4206242" y="3095896"/>
            <a:chExt cx="3108960" cy="269752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18083AF-BAC0-493E-BF3B-07E520E967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1" t="42877" r="21382"/>
            <a:stretch/>
          </p:blipFill>
          <p:spPr>
            <a:xfrm>
              <a:off x="4206242" y="3095896"/>
              <a:ext cx="3108960" cy="269752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B53ABB2-C369-45A0-AD9E-55CD29959828}"/>
                </a:ext>
              </a:extLst>
            </p:cNvPr>
            <p:cNvSpPr txBox="1"/>
            <p:nvPr/>
          </p:nvSpPr>
          <p:spPr>
            <a:xfrm>
              <a:off x="5130380" y="3692291"/>
              <a:ext cx="178961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4000" dirty="0">
                  <a:solidFill>
                    <a:schemeClr val="bg1"/>
                  </a:solidFill>
                  <a:cs typeface="Far.Casablanca" panose="00000400000000000000" pitchFamily="2" charset="-78"/>
                </a:rPr>
                <a:t>فيلم الجديد</a:t>
              </a:r>
            </a:p>
          </p:txBody>
        </p:sp>
      </p:grpSp>
      <p:grpSp>
        <p:nvGrpSpPr>
          <p:cNvPr id="23" name="صح">
            <a:extLst>
              <a:ext uri="{FF2B5EF4-FFF2-40B4-BE49-F238E27FC236}">
                <a16:creationId xmlns:a16="http://schemas.microsoft.com/office/drawing/2014/main" id="{F34B2F92-568D-4760-A82A-23DCCD804138}"/>
              </a:ext>
            </a:extLst>
          </p:cNvPr>
          <p:cNvGrpSpPr/>
          <p:nvPr/>
        </p:nvGrpSpPr>
        <p:grpSpPr>
          <a:xfrm>
            <a:off x="7286489" y="3095896"/>
            <a:ext cx="3108960" cy="2697520"/>
            <a:chOff x="7824653" y="3095896"/>
            <a:chExt cx="3108960" cy="269752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AF9F163-21E5-4401-BAAA-D5D110B1E8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1" t="42877" r="21382"/>
            <a:stretch/>
          </p:blipFill>
          <p:spPr>
            <a:xfrm>
              <a:off x="7824653" y="3095896"/>
              <a:ext cx="3108960" cy="269752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E356F3-6DCA-48B5-833D-01C8D50D9143}"/>
                </a:ext>
              </a:extLst>
            </p:cNvPr>
            <p:cNvSpPr txBox="1"/>
            <p:nvPr/>
          </p:nvSpPr>
          <p:spPr>
            <a:xfrm>
              <a:off x="8772580" y="3559860"/>
              <a:ext cx="178961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4400" dirty="0">
                  <a:solidFill>
                    <a:schemeClr val="bg1"/>
                  </a:solidFill>
                  <a:cs typeface="Far.Casablanca" panose="00000400000000000000" pitchFamily="2" charset="-78"/>
                </a:rPr>
                <a:t>أخبار مهمة</a:t>
              </a:r>
            </a:p>
          </p:txBody>
        </p:sp>
      </p:grpSp>
      <p:grpSp>
        <p:nvGrpSpPr>
          <p:cNvPr id="27" name="العودة">
            <a:extLst>
              <a:ext uri="{FF2B5EF4-FFF2-40B4-BE49-F238E27FC236}">
                <a16:creationId xmlns:a16="http://schemas.microsoft.com/office/drawing/2014/main" id="{67A4337A-CE8F-4956-9F9E-BC3F01A1740E}"/>
              </a:ext>
            </a:extLst>
          </p:cNvPr>
          <p:cNvGrpSpPr/>
          <p:nvPr/>
        </p:nvGrpSpPr>
        <p:grpSpPr>
          <a:xfrm rot="20595827">
            <a:off x="28175" y="-111966"/>
            <a:ext cx="1789611" cy="2159205"/>
            <a:chOff x="-1068" y="-154985"/>
            <a:chExt cx="1789611" cy="2159205"/>
          </a:xfrm>
        </p:grpSpPr>
        <p:pic>
          <p:nvPicPr>
            <p:cNvPr id="3074" name="Picture 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86D9565-1AAB-4EB6-802C-6039ED9AE2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68" y="-154985"/>
              <a:ext cx="1789611" cy="2159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050C18-3B84-4C17-B9A4-006BAF9CD659}"/>
                </a:ext>
              </a:extLst>
            </p:cNvPr>
            <p:cNvSpPr txBox="1"/>
            <p:nvPr/>
          </p:nvSpPr>
          <p:spPr>
            <a:xfrm>
              <a:off x="420483" y="449184"/>
              <a:ext cx="1321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3200" dirty="0">
                  <a:cs typeface="Far.Casablanca" panose="00000400000000000000" pitchFamily="2" charset="-78"/>
                </a:rPr>
                <a:t>التالي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B7955FCA-4248-42D9-AA98-2D3C99146E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037" y="236491"/>
            <a:ext cx="3108959" cy="3796782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CB275FA5-C4BA-403E-A04C-8BB7AD920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1722">
            <a:off x="2295563" y="380061"/>
            <a:ext cx="1169117" cy="134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22C76D1-261D-48A7-90FB-24FF6652FDB7}"/>
              </a:ext>
            </a:extLst>
          </p:cNvPr>
          <p:cNvSpPr/>
          <p:nvPr/>
        </p:nvSpPr>
        <p:spPr>
          <a:xfrm>
            <a:off x="220925" y="6234103"/>
            <a:ext cx="6773433" cy="542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875C83-CF3C-45B6-A840-087540961171}"/>
              </a:ext>
            </a:extLst>
          </p:cNvPr>
          <p:cNvSpPr/>
          <p:nvPr/>
        </p:nvSpPr>
        <p:spPr>
          <a:xfrm>
            <a:off x="317176" y="6302340"/>
            <a:ext cx="6580929" cy="40591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040F3F9-A2ED-4281-9497-BF7E170D204D}"/>
              </a:ext>
            </a:extLst>
          </p:cNvPr>
          <p:cNvSpPr/>
          <p:nvPr/>
        </p:nvSpPr>
        <p:spPr>
          <a:xfrm>
            <a:off x="7269360" y="5943600"/>
            <a:ext cx="914400" cy="914400"/>
          </a:xfrm>
          <a:prstGeom prst="ellipse">
            <a:avLst/>
          </a:prstGeom>
          <a:solidFill>
            <a:srgbClr val="F9C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cs typeface="Far.Casablanca" panose="00000400000000000000" pitchFamily="2" charset="-78"/>
              </a:rPr>
              <a:t>ابدأ الوقت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AB0CF44-BBAF-4EAA-BBAA-57D8AD666E74}"/>
              </a:ext>
            </a:extLst>
          </p:cNvPr>
          <p:cNvSpPr/>
          <p:nvPr/>
        </p:nvSpPr>
        <p:spPr>
          <a:xfrm>
            <a:off x="3260449" y="3083896"/>
            <a:ext cx="4006326" cy="608395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dirty="0">
                <a:latin typeface="Dubai Medium" panose="020B0603030403030204" pitchFamily="34" charset="-78"/>
                <a:cs typeface="Far.Casablanca" panose="00000400000000000000" pitchFamily="2" charset="-78"/>
              </a:rPr>
              <a:t>انتهى الوقت!</a:t>
            </a:r>
          </a:p>
        </p:txBody>
      </p:sp>
    </p:spTree>
    <p:extLst>
      <p:ext uri="{BB962C8B-B14F-4D97-AF65-F5344CB8AC3E}">
        <p14:creationId xmlns:p14="http://schemas.microsoft.com/office/powerpoint/2010/main" val="255973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easure Ches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خط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easure Ches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خط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easure Ches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9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9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9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9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9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624608D-73CA-4E35-905C-7C368B8763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70000" contrast="-70000"/>
          </a:blip>
          <a:srcRect b="7523"/>
          <a:stretch/>
        </p:blipFill>
        <p:spPr>
          <a:xfrm>
            <a:off x="0" y="-289875"/>
            <a:ext cx="12192000" cy="7147875"/>
          </a:xfrm>
          <a:prstGeom prst="rect">
            <a:avLst/>
          </a:prstGeom>
        </p:spPr>
      </p:pic>
      <p:pic>
        <p:nvPicPr>
          <p:cNvPr id="18" name="صندوق خطأ 1">
            <a:extLst>
              <a:ext uri="{FF2B5EF4-FFF2-40B4-BE49-F238E27FC236}">
                <a16:creationId xmlns:a16="http://schemas.microsoft.com/office/drawing/2014/main" id="{A139F6E9-2AD7-4D01-A1CF-1F7B51A7DD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9" b="31158"/>
          <a:stretch/>
        </p:blipFill>
        <p:spPr>
          <a:xfrm>
            <a:off x="7115339" y="2203337"/>
            <a:ext cx="3671378" cy="3534233"/>
          </a:xfrm>
          <a:prstGeom prst="rect">
            <a:avLst/>
          </a:prstGeom>
        </p:spPr>
      </p:pic>
      <p:sp>
        <p:nvSpPr>
          <p:cNvPr id="2" name="السؤال">
            <a:extLst>
              <a:ext uri="{FF2B5EF4-FFF2-40B4-BE49-F238E27FC236}">
                <a16:creationId xmlns:a16="http://schemas.microsoft.com/office/drawing/2014/main" id="{F4D5DE5F-E6B0-4051-9710-C4BFF6170652}"/>
              </a:ext>
            </a:extLst>
          </p:cNvPr>
          <p:cNvSpPr/>
          <p:nvPr/>
        </p:nvSpPr>
        <p:spPr>
          <a:xfrm>
            <a:off x="2169151" y="439968"/>
            <a:ext cx="7933508" cy="12492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dirty="0">
                <a:cs typeface="Far.Casablanca" panose="00000400000000000000" pitchFamily="2" charset="-78"/>
              </a:rPr>
              <a:t>تصرف بسام مع الطلبة</a:t>
            </a:r>
          </a:p>
        </p:txBody>
      </p:sp>
      <p:pic>
        <p:nvPicPr>
          <p:cNvPr id="4" name="صندوق صح">
            <a:extLst>
              <a:ext uri="{FF2B5EF4-FFF2-40B4-BE49-F238E27FC236}">
                <a16:creationId xmlns:a16="http://schemas.microsoft.com/office/drawing/2014/main" id="{FCE7D60C-8591-4FE2-82D6-973EC5DEB3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23" y="2351140"/>
            <a:ext cx="4030638" cy="3582789"/>
          </a:xfrm>
          <a:prstGeom prst="rect">
            <a:avLst/>
          </a:prstGeom>
        </p:spPr>
      </p:pic>
      <p:pic>
        <p:nvPicPr>
          <p:cNvPr id="14" name="صندوق خطأ 2">
            <a:extLst>
              <a:ext uri="{FF2B5EF4-FFF2-40B4-BE49-F238E27FC236}">
                <a16:creationId xmlns:a16="http://schemas.microsoft.com/office/drawing/2014/main" id="{1CB7AC20-8009-40CD-A8E9-60CEC85BB0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9" b="31158"/>
          <a:stretch/>
        </p:blipFill>
        <p:spPr>
          <a:xfrm>
            <a:off x="207407" y="2134882"/>
            <a:ext cx="3671378" cy="3534233"/>
          </a:xfrm>
          <a:prstGeom prst="rect">
            <a:avLst/>
          </a:prstGeom>
        </p:spPr>
      </p:pic>
      <p:grpSp>
        <p:nvGrpSpPr>
          <p:cNvPr id="19" name="خطأ 2">
            <a:extLst>
              <a:ext uri="{FF2B5EF4-FFF2-40B4-BE49-F238E27FC236}">
                <a16:creationId xmlns:a16="http://schemas.microsoft.com/office/drawing/2014/main" id="{6199BA1F-BC2C-470E-AEAD-09CC1D8FD44E}"/>
              </a:ext>
            </a:extLst>
          </p:cNvPr>
          <p:cNvGrpSpPr/>
          <p:nvPr/>
        </p:nvGrpSpPr>
        <p:grpSpPr>
          <a:xfrm>
            <a:off x="389299" y="3095896"/>
            <a:ext cx="3108960" cy="2697520"/>
            <a:chOff x="927463" y="3095896"/>
            <a:chExt cx="3108960" cy="269752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CF5C82F-C8B2-4259-AC50-DCAA1530B9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1" t="42877" r="21382"/>
            <a:stretch/>
          </p:blipFill>
          <p:spPr>
            <a:xfrm>
              <a:off x="927463" y="3095896"/>
              <a:ext cx="3108960" cy="269752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8E36E04-B1A6-4E98-94C0-EFDCD2F261AE}"/>
                </a:ext>
              </a:extLst>
            </p:cNvPr>
            <p:cNvSpPr txBox="1"/>
            <p:nvPr/>
          </p:nvSpPr>
          <p:spPr>
            <a:xfrm>
              <a:off x="1853857" y="3892984"/>
              <a:ext cx="17896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4400" dirty="0">
                  <a:solidFill>
                    <a:schemeClr val="bg1"/>
                  </a:solidFill>
                  <a:cs typeface="Far.Casablanca" panose="00000400000000000000" pitchFamily="2" charset="-78"/>
                </a:rPr>
                <a:t>لبق</a:t>
              </a:r>
            </a:p>
          </p:txBody>
        </p:sp>
      </p:grpSp>
      <p:grpSp>
        <p:nvGrpSpPr>
          <p:cNvPr id="22" name="صح">
            <a:extLst>
              <a:ext uri="{FF2B5EF4-FFF2-40B4-BE49-F238E27FC236}">
                <a16:creationId xmlns:a16="http://schemas.microsoft.com/office/drawing/2014/main" id="{8B2FAF24-4175-4A28-9204-5A6FB541E272}"/>
              </a:ext>
            </a:extLst>
          </p:cNvPr>
          <p:cNvGrpSpPr/>
          <p:nvPr/>
        </p:nvGrpSpPr>
        <p:grpSpPr>
          <a:xfrm>
            <a:off x="3755162" y="3117667"/>
            <a:ext cx="3108960" cy="2697520"/>
            <a:chOff x="4206242" y="3095896"/>
            <a:chExt cx="3108960" cy="269752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18083AF-BAC0-493E-BF3B-07E520E967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1" t="42877" r="21382"/>
            <a:stretch/>
          </p:blipFill>
          <p:spPr>
            <a:xfrm>
              <a:off x="4206242" y="3095896"/>
              <a:ext cx="3108960" cy="269752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B53ABB2-C369-45A0-AD9E-55CD29959828}"/>
                </a:ext>
              </a:extLst>
            </p:cNvPr>
            <p:cNvSpPr txBox="1"/>
            <p:nvPr/>
          </p:nvSpPr>
          <p:spPr>
            <a:xfrm>
              <a:off x="5130064" y="3781032"/>
              <a:ext cx="17896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4400" dirty="0">
                  <a:solidFill>
                    <a:schemeClr val="bg1"/>
                  </a:solidFill>
                  <a:cs typeface="Far.Casablanca" panose="00000400000000000000" pitchFamily="2" charset="-78"/>
                </a:rPr>
                <a:t>غير لبق</a:t>
              </a:r>
            </a:p>
          </p:txBody>
        </p:sp>
      </p:grpSp>
      <p:grpSp>
        <p:nvGrpSpPr>
          <p:cNvPr id="23" name="خطأ 1">
            <a:extLst>
              <a:ext uri="{FF2B5EF4-FFF2-40B4-BE49-F238E27FC236}">
                <a16:creationId xmlns:a16="http://schemas.microsoft.com/office/drawing/2014/main" id="{F34B2F92-568D-4760-A82A-23DCCD804138}"/>
              </a:ext>
            </a:extLst>
          </p:cNvPr>
          <p:cNvGrpSpPr/>
          <p:nvPr/>
        </p:nvGrpSpPr>
        <p:grpSpPr>
          <a:xfrm>
            <a:off x="7286489" y="3095896"/>
            <a:ext cx="3108960" cy="2697520"/>
            <a:chOff x="7824653" y="3095896"/>
            <a:chExt cx="3108960" cy="269752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AF9F163-21E5-4401-BAAA-D5D110B1E8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1" t="42877" r="21382"/>
            <a:stretch/>
          </p:blipFill>
          <p:spPr>
            <a:xfrm>
              <a:off x="7824653" y="3095896"/>
              <a:ext cx="3108960" cy="269752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E356F3-6DCA-48B5-833D-01C8D50D9143}"/>
                </a:ext>
              </a:extLst>
            </p:cNvPr>
            <p:cNvSpPr txBox="1"/>
            <p:nvPr/>
          </p:nvSpPr>
          <p:spPr>
            <a:xfrm>
              <a:off x="8773530" y="3781032"/>
              <a:ext cx="17896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4400" dirty="0">
                  <a:solidFill>
                    <a:schemeClr val="bg1"/>
                  </a:solidFill>
                  <a:cs typeface="Far.Casablanca" panose="00000400000000000000" pitchFamily="2" charset="-78"/>
                </a:rPr>
                <a:t>باهتمام</a:t>
              </a:r>
            </a:p>
          </p:txBody>
        </p:sp>
      </p:grpSp>
      <p:grpSp>
        <p:nvGrpSpPr>
          <p:cNvPr id="27" name="العودة">
            <a:extLst>
              <a:ext uri="{FF2B5EF4-FFF2-40B4-BE49-F238E27FC236}">
                <a16:creationId xmlns:a16="http://schemas.microsoft.com/office/drawing/2014/main" id="{67A4337A-CE8F-4956-9F9E-BC3F01A1740E}"/>
              </a:ext>
            </a:extLst>
          </p:cNvPr>
          <p:cNvGrpSpPr/>
          <p:nvPr/>
        </p:nvGrpSpPr>
        <p:grpSpPr>
          <a:xfrm rot="20595827">
            <a:off x="28175" y="-111966"/>
            <a:ext cx="1789611" cy="2159205"/>
            <a:chOff x="-1068" y="-154985"/>
            <a:chExt cx="1789611" cy="2159205"/>
          </a:xfrm>
        </p:grpSpPr>
        <p:pic>
          <p:nvPicPr>
            <p:cNvPr id="3074" name="Picture 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86D9565-1AAB-4EB6-802C-6039ED9AE2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68" y="-154985"/>
              <a:ext cx="1789611" cy="2159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050C18-3B84-4C17-B9A4-006BAF9CD659}"/>
                </a:ext>
              </a:extLst>
            </p:cNvPr>
            <p:cNvSpPr txBox="1"/>
            <p:nvPr/>
          </p:nvSpPr>
          <p:spPr>
            <a:xfrm>
              <a:off x="420483" y="449184"/>
              <a:ext cx="1321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3200" dirty="0">
                  <a:cs typeface="Far.Casablanca" panose="00000400000000000000" pitchFamily="2" charset="-78"/>
                </a:rPr>
                <a:t>التالي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B7955FCA-4248-42D9-AA98-2D3C99146E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037" y="236491"/>
            <a:ext cx="3108959" cy="3796782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030BC000-9A33-40C0-B337-3747305C1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8016">
            <a:off x="2132056" y="79627"/>
            <a:ext cx="1262258" cy="145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A8C7A50-5FA2-493E-834E-7E19336D4F3C}"/>
              </a:ext>
            </a:extLst>
          </p:cNvPr>
          <p:cNvSpPr/>
          <p:nvPr/>
        </p:nvSpPr>
        <p:spPr>
          <a:xfrm>
            <a:off x="220925" y="6234103"/>
            <a:ext cx="6773433" cy="542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B1059D0-8F28-4FDF-8154-E5397457C700}"/>
              </a:ext>
            </a:extLst>
          </p:cNvPr>
          <p:cNvSpPr/>
          <p:nvPr/>
        </p:nvSpPr>
        <p:spPr>
          <a:xfrm>
            <a:off x="317176" y="6302340"/>
            <a:ext cx="6580929" cy="40591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91A4554-5C41-4A1B-9376-19716CA82DEF}"/>
              </a:ext>
            </a:extLst>
          </p:cNvPr>
          <p:cNvSpPr/>
          <p:nvPr/>
        </p:nvSpPr>
        <p:spPr>
          <a:xfrm>
            <a:off x="7269360" y="5943600"/>
            <a:ext cx="914400" cy="914400"/>
          </a:xfrm>
          <a:prstGeom prst="ellipse">
            <a:avLst/>
          </a:prstGeom>
          <a:solidFill>
            <a:srgbClr val="F9C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cs typeface="Far.Casablanca" panose="00000400000000000000" pitchFamily="2" charset="-78"/>
              </a:rPr>
              <a:t>ابدأ الوقت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3E6522-AD30-4F3A-B3CD-6D0462D8FEB3}"/>
              </a:ext>
            </a:extLst>
          </p:cNvPr>
          <p:cNvSpPr/>
          <p:nvPr/>
        </p:nvSpPr>
        <p:spPr>
          <a:xfrm>
            <a:off x="3260449" y="3083896"/>
            <a:ext cx="4006326" cy="608395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dirty="0">
                <a:latin typeface="Dubai Medium" panose="020B0603030403030204" pitchFamily="34" charset="-78"/>
                <a:cs typeface="Far.Casablanca" panose="00000400000000000000" pitchFamily="2" charset="-78"/>
              </a:rPr>
              <a:t>انتهى الوقت!</a:t>
            </a:r>
          </a:p>
        </p:txBody>
      </p:sp>
    </p:spTree>
    <p:extLst>
      <p:ext uri="{BB962C8B-B14F-4D97-AF65-F5344CB8AC3E}">
        <p14:creationId xmlns:p14="http://schemas.microsoft.com/office/powerpoint/2010/main" val="56331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easure Ches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خط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easure Ches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easure Ches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خط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9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9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9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9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9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E1A6446-701F-41F0-BA95-257A6FA11E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70000" contrast="-70000"/>
          </a:blip>
          <a:srcRect b="7523"/>
          <a:stretch/>
        </p:blipFill>
        <p:spPr>
          <a:xfrm>
            <a:off x="0" y="-289875"/>
            <a:ext cx="12192000" cy="7147875"/>
          </a:xfrm>
          <a:prstGeom prst="rect">
            <a:avLst/>
          </a:prstGeom>
        </p:spPr>
      </p:pic>
      <p:pic>
        <p:nvPicPr>
          <p:cNvPr id="18" name="صندوق خطأ 1">
            <a:extLst>
              <a:ext uri="{FF2B5EF4-FFF2-40B4-BE49-F238E27FC236}">
                <a16:creationId xmlns:a16="http://schemas.microsoft.com/office/drawing/2014/main" id="{A139F6E9-2AD7-4D01-A1CF-1F7B51A7DD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9" b="31158"/>
          <a:stretch/>
        </p:blipFill>
        <p:spPr>
          <a:xfrm>
            <a:off x="7046287" y="2259182"/>
            <a:ext cx="3671378" cy="3534233"/>
          </a:xfrm>
          <a:prstGeom prst="rect">
            <a:avLst/>
          </a:prstGeom>
        </p:spPr>
      </p:pic>
      <p:sp>
        <p:nvSpPr>
          <p:cNvPr id="2" name="السؤال">
            <a:extLst>
              <a:ext uri="{FF2B5EF4-FFF2-40B4-BE49-F238E27FC236}">
                <a16:creationId xmlns:a16="http://schemas.microsoft.com/office/drawing/2014/main" id="{F4D5DE5F-E6B0-4051-9710-C4BFF6170652}"/>
              </a:ext>
            </a:extLst>
          </p:cNvPr>
          <p:cNvSpPr/>
          <p:nvPr/>
        </p:nvSpPr>
        <p:spPr>
          <a:xfrm>
            <a:off x="2169151" y="439968"/>
            <a:ext cx="7933508" cy="12492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dirty="0">
                <a:cs typeface="Far.Casablanca" panose="00000400000000000000" pitchFamily="2" charset="-78"/>
              </a:rPr>
              <a:t>شعور </a:t>
            </a:r>
            <a:r>
              <a:rPr lang="ar-AE" sz="4400" dirty="0" err="1">
                <a:cs typeface="Far.Casablanca" panose="00000400000000000000" pitchFamily="2" charset="-78"/>
              </a:rPr>
              <a:t>مايثا</a:t>
            </a:r>
            <a:r>
              <a:rPr lang="ar-AE" sz="4400" dirty="0">
                <a:cs typeface="Far.Casablanca" panose="00000400000000000000" pitchFamily="2" charset="-78"/>
              </a:rPr>
              <a:t> عندما لم يدعها بسام</a:t>
            </a:r>
          </a:p>
          <a:p>
            <a:pPr algn="ctr"/>
            <a:r>
              <a:rPr lang="ar-AE" sz="4400" dirty="0">
                <a:cs typeface="Far.Casablanca" panose="00000400000000000000" pitchFamily="2" charset="-78"/>
              </a:rPr>
              <a:t> تكمل دورها....</a:t>
            </a:r>
          </a:p>
        </p:txBody>
      </p:sp>
      <p:pic>
        <p:nvPicPr>
          <p:cNvPr id="4" name="صندوق صح">
            <a:extLst>
              <a:ext uri="{FF2B5EF4-FFF2-40B4-BE49-F238E27FC236}">
                <a16:creationId xmlns:a16="http://schemas.microsoft.com/office/drawing/2014/main" id="{FCE7D60C-8591-4FE2-82D6-973EC5DEB3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12" y="2373486"/>
            <a:ext cx="4030638" cy="3582789"/>
          </a:xfrm>
          <a:prstGeom prst="rect">
            <a:avLst/>
          </a:prstGeom>
        </p:spPr>
      </p:pic>
      <p:pic>
        <p:nvPicPr>
          <p:cNvPr id="14" name="صندوق خطأ 2">
            <a:extLst>
              <a:ext uri="{FF2B5EF4-FFF2-40B4-BE49-F238E27FC236}">
                <a16:creationId xmlns:a16="http://schemas.microsoft.com/office/drawing/2014/main" id="{1CB7AC20-8009-40CD-A8E9-60CEC85BB0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9" b="31158"/>
          <a:stretch/>
        </p:blipFill>
        <p:spPr>
          <a:xfrm>
            <a:off x="3476488" y="2259183"/>
            <a:ext cx="3671378" cy="3534233"/>
          </a:xfrm>
          <a:prstGeom prst="rect">
            <a:avLst/>
          </a:prstGeom>
        </p:spPr>
      </p:pic>
      <p:grpSp>
        <p:nvGrpSpPr>
          <p:cNvPr id="19" name="صح">
            <a:extLst>
              <a:ext uri="{FF2B5EF4-FFF2-40B4-BE49-F238E27FC236}">
                <a16:creationId xmlns:a16="http://schemas.microsoft.com/office/drawing/2014/main" id="{6199BA1F-BC2C-470E-AEAD-09CC1D8FD44E}"/>
              </a:ext>
            </a:extLst>
          </p:cNvPr>
          <p:cNvGrpSpPr/>
          <p:nvPr/>
        </p:nvGrpSpPr>
        <p:grpSpPr>
          <a:xfrm>
            <a:off x="367528" y="3095896"/>
            <a:ext cx="3108960" cy="2697520"/>
            <a:chOff x="927463" y="3095896"/>
            <a:chExt cx="3108960" cy="269752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CF5C82F-C8B2-4259-AC50-DCAA1530B9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1" t="42877" r="21382"/>
            <a:stretch/>
          </p:blipFill>
          <p:spPr>
            <a:xfrm>
              <a:off x="927463" y="3095896"/>
              <a:ext cx="3108960" cy="269752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8E36E04-B1A6-4E98-94C0-EFDCD2F261AE}"/>
                </a:ext>
              </a:extLst>
            </p:cNvPr>
            <p:cNvSpPr txBox="1"/>
            <p:nvPr/>
          </p:nvSpPr>
          <p:spPr>
            <a:xfrm>
              <a:off x="1853857" y="3892984"/>
              <a:ext cx="17896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4800" dirty="0">
                  <a:solidFill>
                    <a:schemeClr val="bg1"/>
                  </a:solidFill>
                  <a:cs typeface="Far.Casablanca" panose="00000400000000000000" pitchFamily="2" charset="-78"/>
                </a:rPr>
                <a:t>الارتباك</a:t>
              </a:r>
            </a:p>
          </p:txBody>
        </p:sp>
      </p:grpSp>
      <p:grpSp>
        <p:nvGrpSpPr>
          <p:cNvPr id="22" name="خطأ 2">
            <a:extLst>
              <a:ext uri="{FF2B5EF4-FFF2-40B4-BE49-F238E27FC236}">
                <a16:creationId xmlns:a16="http://schemas.microsoft.com/office/drawing/2014/main" id="{8B2FAF24-4175-4A28-9204-5A6FB541E272}"/>
              </a:ext>
            </a:extLst>
          </p:cNvPr>
          <p:cNvGrpSpPr/>
          <p:nvPr/>
        </p:nvGrpSpPr>
        <p:grpSpPr>
          <a:xfrm>
            <a:off x="3646307" y="3095896"/>
            <a:ext cx="3108960" cy="2697520"/>
            <a:chOff x="4206242" y="3095896"/>
            <a:chExt cx="3108960" cy="269752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18083AF-BAC0-493E-BF3B-07E520E967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1" t="42877" r="21382"/>
            <a:stretch/>
          </p:blipFill>
          <p:spPr>
            <a:xfrm>
              <a:off x="4206242" y="3095896"/>
              <a:ext cx="3108960" cy="269752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B53ABB2-C369-45A0-AD9E-55CD29959828}"/>
                </a:ext>
              </a:extLst>
            </p:cNvPr>
            <p:cNvSpPr txBox="1"/>
            <p:nvPr/>
          </p:nvSpPr>
          <p:spPr>
            <a:xfrm>
              <a:off x="5130064" y="3781032"/>
              <a:ext cx="17896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4800" dirty="0">
                  <a:solidFill>
                    <a:schemeClr val="bg1"/>
                  </a:solidFill>
                  <a:cs typeface="Far.Casablanca" panose="00000400000000000000" pitchFamily="2" charset="-78"/>
                </a:rPr>
                <a:t>السعادة</a:t>
              </a:r>
            </a:p>
          </p:txBody>
        </p:sp>
      </p:grpSp>
      <p:grpSp>
        <p:nvGrpSpPr>
          <p:cNvPr id="23" name="خطأ 1">
            <a:extLst>
              <a:ext uri="{FF2B5EF4-FFF2-40B4-BE49-F238E27FC236}">
                <a16:creationId xmlns:a16="http://schemas.microsoft.com/office/drawing/2014/main" id="{F34B2F92-568D-4760-A82A-23DCCD804138}"/>
              </a:ext>
            </a:extLst>
          </p:cNvPr>
          <p:cNvGrpSpPr/>
          <p:nvPr/>
        </p:nvGrpSpPr>
        <p:grpSpPr>
          <a:xfrm>
            <a:off x="7264718" y="3095896"/>
            <a:ext cx="3108960" cy="2697520"/>
            <a:chOff x="7824653" y="3095896"/>
            <a:chExt cx="3108960" cy="269752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AF9F163-21E5-4401-BAAA-D5D110B1E8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1" t="42877" r="21382"/>
            <a:stretch/>
          </p:blipFill>
          <p:spPr>
            <a:xfrm>
              <a:off x="7824653" y="3095896"/>
              <a:ext cx="3108960" cy="269752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E356F3-6DCA-48B5-833D-01C8D50D9143}"/>
                </a:ext>
              </a:extLst>
            </p:cNvPr>
            <p:cNvSpPr txBox="1"/>
            <p:nvPr/>
          </p:nvSpPr>
          <p:spPr>
            <a:xfrm>
              <a:off x="8773530" y="3781032"/>
              <a:ext cx="17896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4800" dirty="0">
                  <a:solidFill>
                    <a:schemeClr val="bg1"/>
                  </a:solidFill>
                  <a:cs typeface="Far.Casablanca" panose="00000400000000000000" pitchFamily="2" charset="-78"/>
                </a:rPr>
                <a:t>الاحترام</a:t>
              </a:r>
            </a:p>
          </p:txBody>
        </p:sp>
      </p:grpSp>
      <p:grpSp>
        <p:nvGrpSpPr>
          <p:cNvPr id="27" name="العودة">
            <a:extLst>
              <a:ext uri="{FF2B5EF4-FFF2-40B4-BE49-F238E27FC236}">
                <a16:creationId xmlns:a16="http://schemas.microsoft.com/office/drawing/2014/main" id="{67A4337A-CE8F-4956-9F9E-BC3F01A1740E}"/>
              </a:ext>
            </a:extLst>
          </p:cNvPr>
          <p:cNvGrpSpPr/>
          <p:nvPr/>
        </p:nvGrpSpPr>
        <p:grpSpPr>
          <a:xfrm rot="20595827">
            <a:off x="28175" y="-111966"/>
            <a:ext cx="1789611" cy="2159205"/>
            <a:chOff x="-1068" y="-154985"/>
            <a:chExt cx="1789611" cy="2159205"/>
          </a:xfrm>
        </p:grpSpPr>
        <p:pic>
          <p:nvPicPr>
            <p:cNvPr id="3074" name="Picture 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86D9565-1AAB-4EB6-802C-6039ED9AE2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68" y="-154985"/>
              <a:ext cx="1789611" cy="2159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050C18-3B84-4C17-B9A4-006BAF9CD659}"/>
                </a:ext>
              </a:extLst>
            </p:cNvPr>
            <p:cNvSpPr txBox="1"/>
            <p:nvPr/>
          </p:nvSpPr>
          <p:spPr>
            <a:xfrm>
              <a:off x="420483" y="449184"/>
              <a:ext cx="1321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3200" dirty="0">
                  <a:cs typeface="Far.Casablanca" panose="00000400000000000000" pitchFamily="2" charset="-78"/>
                </a:rPr>
                <a:t>التالي</a:t>
              </a:r>
            </a:p>
          </p:txBody>
        </p:sp>
      </p:grpSp>
      <p:pic>
        <p:nvPicPr>
          <p:cNvPr id="32" name="الجوهرة">
            <a:extLst>
              <a:ext uri="{FF2B5EF4-FFF2-40B4-BE49-F238E27FC236}">
                <a16:creationId xmlns:a16="http://schemas.microsoft.com/office/drawing/2014/main" id="{19013A82-D208-44F2-BF5B-0F8180174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5827">
            <a:off x="2306487" y="346325"/>
            <a:ext cx="927421" cy="111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7955FCA-4248-42D9-AA98-2D3C99146E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037" y="236491"/>
            <a:ext cx="3108959" cy="379678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B67CFEA-28A6-47AA-95F0-D2B5283238E3}"/>
              </a:ext>
            </a:extLst>
          </p:cNvPr>
          <p:cNvSpPr/>
          <p:nvPr/>
        </p:nvSpPr>
        <p:spPr>
          <a:xfrm>
            <a:off x="220925" y="6234103"/>
            <a:ext cx="6773433" cy="542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35FBDA-77D3-4DCF-8ECF-0955EFA88A67}"/>
              </a:ext>
            </a:extLst>
          </p:cNvPr>
          <p:cNvSpPr/>
          <p:nvPr/>
        </p:nvSpPr>
        <p:spPr>
          <a:xfrm>
            <a:off x="317176" y="6302340"/>
            <a:ext cx="6580929" cy="40591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A18FFF0-9151-4DB9-8348-BDE24BAA5EBB}"/>
              </a:ext>
            </a:extLst>
          </p:cNvPr>
          <p:cNvSpPr/>
          <p:nvPr/>
        </p:nvSpPr>
        <p:spPr>
          <a:xfrm>
            <a:off x="7269360" y="5943600"/>
            <a:ext cx="914400" cy="914400"/>
          </a:xfrm>
          <a:prstGeom prst="ellipse">
            <a:avLst/>
          </a:prstGeom>
          <a:solidFill>
            <a:srgbClr val="F9C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cs typeface="Far.Casablanca" panose="00000400000000000000" pitchFamily="2" charset="-78"/>
              </a:rPr>
              <a:t>ابدأ الوقت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C8A1885-342F-4129-8D17-BCB4F7293431}"/>
              </a:ext>
            </a:extLst>
          </p:cNvPr>
          <p:cNvSpPr/>
          <p:nvPr/>
        </p:nvSpPr>
        <p:spPr>
          <a:xfrm>
            <a:off x="3260449" y="3083896"/>
            <a:ext cx="4006326" cy="608395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dirty="0">
                <a:latin typeface="Dubai Medium" panose="020B0603030403030204" pitchFamily="34" charset="-78"/>
                <a:cs typeface="Far.Casablanca" panose="00000400000000000000" pitchFamily="2" charset="-78"/>
              </a:rPr>
              <a:t>انتهى الوقت!</a:t>
            </a:r>
          </a:p>
        </p:txBody>
      </p:sp>
    </p:spTree>
    <p:extLst>
      <p:ext uri="{BB962C8B-B14F-4D97-AF65-F5344CB8AC3E}">
        <p14:creationId xmlns:p14="http://schemas.microsoft.com/office/powerpoint/2010/main" val="166209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easure Ches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easure Ches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خط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easure Ches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خط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9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9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9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9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9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27EC0D51-7BA0-43F7-B0FB-A7B9CBAA55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70000" contrast="-70000"/>
          </a:blip>
          <a:srcRect b="7523"/>
          <a:stretch/>
        </p:blipFill>
        <p:spPr>
          <a:xfrm>
            <a:off x="0" y="-289875"/>
            <a:ext cx="12192000" cy="7147875"/>
          </a:xfrm>
          <a:prstGeom prst="rect">
            <a:avLst/>
          </a:prstGeom>
        </p:spPr>
      </p:pic>
      <p:pic>
        <p:nvPicPr>
          <p:cNvPr id="18" name="صندوق خطأ 1">
            <a:extLst>
              <a:ext uri="{FF2B5EF4-FFF2-40B4-BE49-F238E27FC236}">
                <a16:creationId xmlns:a16="http://schemas.microsoft.com/office/drawing/2014/main" id="{A139F6E9-2AD7-4D01-A1CF-1F7B51A7DD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9" b="31158"/>
          <a:stretch/>
        </p:blipFill>
        <p:spPr>
          <a:xfrm>
            <a:off x="252497" y="2266156"/>
            <a:ext cx="3671378" cy="3534233"/>
          </a:xfrm>
          <a:prstGeom prst="rect">
            <a:avLst/>
          </a:prstGeom>
        </p:spPr>
      </p:pic>
      <p:sp>
        <p:nvSpPr>
          <p:cNvPr id="2" name="السؤال">
            <a:extLst>
              <a:ext uri="{FF2B5EF4-FFF2-40B4-BE49-F238E27FC236}">
                <a16:creationId xmlns:a16="http://schemas.microsoft.com/office/drawing/2014/main" id="{F4D5DE5F-E6B0-4051-9710-C4BFF6170652}"/>
              </a:ext>
            </a:extLst>
          </p:cNvPr>
          <p:cNvSpPr/>
          <p:nvPr/>
        </p:nvSpPr>
        <p:spPr>
          <a:xfrm>
            <a:off x="2169151" y="439968"/>
            <a:ext cx="7933508" cy="12492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dirty="0">
                <a:cs typeface="Far.Casablanca" panose="00000400000000000000" pitchFamily="2" charset="-78"/>
              </a:rPr>
              <a:t>نستفيد من قصة بسام لديه ما يقوله</a:t>
            </a:r>
          </a:p>
          <a:p>
            <a:pPr algn="ctr"/>
            <a:r>
              <a:rPr lang="ar-AE" sz="4400" dirty="0">
                <a:cs typeface="Far.Casablanca" panose="00000400000000000000" pitchFamily="2" charset="-78"/>
              </a:rPr>
              <a:t> يجب علينا الاهتمام...</a:t>
            </a:r>
          </a:p>
        </p:txBody>
      </p:sp>
      <p:pic>
        <p:nvPicPr>
          <p:cNvPr id="4" name="صندوق صح">
            <a:extLst>
              <a:ext uri="{FF2B5EF4-FFF2-40B4-BE49-F238E27FC236}">
                <a16:creationId xmlns:a16="http://schemas.microsoft.com/office/drawing/2014/main" id="{FCE7D60C-8591-4FE2-82D6-973EC5DEB3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649" y="2354789"/>
            <a:ext cx="4030638" cy="3582789"/>
          </a:xfrm>
          <a:prstGeom prst="rect">
            <a:avLst/>
          </a:prstGeom>
        </p:spPr>
      </p:pic>
      <p:pic>
        <p:nvPicPr>
          <p:cNvPr id="14" name="صندوق خطأ 2">
            <a:extLst>
              <a:ext uri="{FF2B5EF4-FFF2-40B4-BE49-F238E27FC236}">
                <a16:creationId xmlns:a16="http://schemas.microsoft.com/office/drawing/2014/main" id="{1CB7AC20-8009-40CD-A8E9-60CEC85BB0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9" b="31158"/>
          <a:stretch/>
        </p:blipFill>
        <p:spPr>
          <a:xfrm>
            <a:off x="3498259" y="2259183"/>
            <a:ext cx="3671378" cy="3534233"/>
          </a:xfrm>
          <a:prstGeom prst="rect">
            <a:avLst/>
          </a:prstGeom>
        </p:spPr>
      </p:pic>
      <p:grpSp>
        <p:nvGrpSpPr>
          <p:cNvPr id="19" name="خطأ 2">
            <a:extLst>
              <a:ext uri="{FF2B5EF4-FFF2-40B4-BE49-F238E27FC236}">
                <a16:creationId xmlns:a16="http://schemas.microsoft.com/office/drawing/2014/main" id="{6199BA1F-BC2C-470E-AEAD-09CC1D8FD44E}"/>
              </a:ext>
            </a:extLst>
          </p:cNvPr>
          <p:cNvGrpSpPr/>
          <p:nvPr/>
        </p:nvGrpSpPr>
        <p:grpSpPr>
          <a:xfrm>
            <a:off x="389299" y="3095896"/>
            <a:ext cx="3108960" cy="2697520"/>
            <a:chOff x="927463" y="3095896"/>
            <a:chExt cx="3108960" cy="269752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CF5C82F-C8B2-4259-AC50-DCAA1530B9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1" t="42877" r="21382"/>
            <a:stretch/>
          </p:blipFill>
          <p:spPr>
            <a:xfrm>
              <a:off x="927463" y="3095896"/>
              <a:ext cx="3108960" cy="269752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8E36E04-B1A6-4E98-94C0-EFDCD2F261AE}"/>
                </a:ext>
              </a:extLst>
            </p:cNvPr>
            <p:cNvSpPr txBox="1"/>
            <p:nvPr/>
          </p:nvSpPr>
          <p:spPr>
            <a:xfrm>
              <a:off x="1812509" y="3621415"/>
              <a:ext cx="178961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4000" dirty="0">
                  <a:solidFill>
                    <a:schemeClr val="bg1"/>
                  </a:solidFill>
                  <a:cs typeface="Far.Casablanca" panose="00000400000000000000" pitchFamily="2" charset="-78"/>
                </a:rPr>
                <a:t>بأوراق الاخرين</a:t>
              </a:r>
            </a:p>
          </p:txBody>
        </p:sp>
      </p:grpSp>
      <p:grpSp>
        <p:nvGrpSpPr>
          <p:cNvPr id="22" name="خطأ 1">
            <a:extLst>
              <a:ext uri="{FF2B5EF4-FFF2-40B4-BE49-F238E27FC236}">
                <a16:creationId xmlns:a16="http://schemas.microsoft.com/office/drawing/2014/main" id="{8B2FAF24-4175-4A28-9204-5A6FB541E272}"/>
              </a:ext>
            </a:extLst>
          </p:cNvPr>
          <p:cNvGrpSpPr/>
          <p:nvPr/>
        </p:nvGrpSpPr>
        <p:grpSpPr>
          <a:xfrm>
            <a:off x="3668078" y="3095896"/>
            <a:ext cx="3108960" cy="2697520"/>
            <a:chOff x="4206242" y="3095896"/>
            <a:chExt cx="3108960" cy="269752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18083AF-BAC0-493E-BF3B-07E520E967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1" t="42877" r="21382"/>
            <a:stretch/>
          </p:blipFill>
          <p:spPr>
            <a:xfrm>
              <a:off x="4206242" y="3095896"/>
              <a:ext cx="3108960" cy="269752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B53ABB2-C369-45A0-AD9E-55CD29959828}"/>
                </a:ext>
              </a:extLst>
            </p:cNvPr>
            <p:cNvSpPr txBox="1"/>
            <p:nvPr/>
          </p:nvSpPr>
          <p:spPr>
            <a:xfrm>
              <a:off x="5130380" y="3692291"/>
              <a:ext cx="178961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4000" dirty="0">
                  <a:solidFill>
                    <a:schemeClr val="bg1"/>
                  </a:solidFill>
                  <a:cs typeface="Far.Casablanca" panose="00000400000000000000" pitchFamily="2" charset="-78"/>
                </a:rPr>
                <a:t>بألعاب الاخرين</a:t>
              </a:r>
            </a:p>
          </p:txBody>
        </p:sp>
      </p:grpSp>
      <p:grpSp>
        <p:nvGrpSpPr>
          <p:cNvPr id="23" name="صح">
            <a:extLst>
              <a:ext uri="{FF2B5EF4-FFF2-40B4-BE49-F238E27FC236}">
                <a16:creationId xmlns:a16="http://schemas.microsoft.com/office/drawing/2014/main" id="{F34B2F92-568D-4760-A82A-23DCCD804138}"/>
              </a:ext>
            </a:extLst>
          </p:cNvPr>
          <p:cNvGrpSpPr/>
          <p:nvPr/>
        </p:nvGrpSpPr>
        <p:grpSpPr>
          <a:xfrm>
            <a:off x="7286489" y="3095896"/>
            <a:ext cx="3108960" cy="2697520"/>
            <a:chOff x="7824653" y="3095896"/>
            <a:chExt cx="3108960" cy="269752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AF9F163-21E5-4401-BAAA-D5D110B1E8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1" t="42877" r="21382"/>
            <a:stretch/>
          </p:blipFill>
          <p:spPr>
            <a:xfrm>
              <a:off x="7824653" y="3095896"/>
              <a:ext cx="3108960" cy="269752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E356F3-6DCA-48B5-833D-01C8D50D9143}"/>
                </a:ext>
              </a:extLst>
            </p:cNvPr>
            <p:cNvSpPr txBox="1"/>
            <p:nvPr/>
          </p:nvSpPr>
          <p:spPr>
            <a:xfrm>
              <a:off x="8772580" y="3559860"/>
              <a:ext cx="178961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4400" dirty="0">
                  <a:solidFill>
                    <a:schemeClr val="bg1"/>
                  </a:solidFill>
                  <a:cs typeface="Far.Casablanca" panose="00000400000000000000" pitchFamily="2" charset="-78"/>
                </a:rPr>
                <a:t>بمشاعر الاخرين</a:t>
              </a:r>
            </a:p>
          </p:txBody>
        </p:sp>
      </p:grpSp>
      <p:grpSp>
        <p:nvGrpSpPr>
          <p:cNvPr id="27" name="العودة">
            <a:extLst>
              <a:ext uri="{FF2B5EF4-FFF2-40B4-BE49-F238E27FC236}">
                <a16:creationId xmlns:a16="http://schemas.microsoft.com/office/drawing/2014/main" id="{67A4337A-CE8F-4956-9F9E-BC3F01A1740E}"/>
              </a:ext>
            </a:extLst>
          </p:cNvPr>
          <p:cNvGrpSpPr/>
          <p:nvPr/>
        </p:nvGrpSpPr>
        <p:grpSpPr>
          <a:xfrm rot="20595827">
            <a:off x="28175" y="-111966"/>
            <a:ext cx="1789611" cy="2159205"/>
            <a:chOff x="-1068" y="-154985"/>
            <a:chExt cx="1789611" cy="2159205"/>
          </a:xfrm>
        </p:grpSpPr>
        <p:pic>
          <p:nvPicPr>
            <p:cNvPr id="3074" name="Picture 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86D9565-1AAB-4EB6-802C-6039ED9AE2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68" y="-154985"/>
              <a:ext cx="1789611" cy="2159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050C18-3B84-4C17-B9A4-006BAF9CD659}"/>
                </a:ext>
              </a:extLst>
            </p:cNvPr>
            <p:cNvSpPr txBox="1"/>
            <p:nvPr/>
          </p:nvSpPr>
          <p:spPr>
            <a:xfrm>
              <a:off x="420483" y="449184"/>
              <a:ext cx="1321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3200" dirty="0">
                  <a:cs typeface="Far.Casablanca" panose="00000400000000000000" pitchFamily="2" charset="-78"/>
                </a:rPr>
                <a:t>التالي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B7955FCA-4248-42D9-AA98-2D3C99146E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037" y="236491"/>
            <a:ext cx="3108959" cy="3796782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CB275FA5-C4BA-403E-A04C-8BB7AD920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1722">
            <a:off x="2295563" y="380061"/>
            <a:ext cx="1169117" cy="134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22C76D1-261D-48A7-90FB-24FF6652FDB7}"/>
              </a:ext>
            </a:extLst>
          </p:cNvPr>
          <p:cNvSpPr/>
          <p:nvPr/>
        </p:nvSpPr>
        <p:spPr>
          <a:xfrm>
            <a:off x="220925" y="6234103"/>
            <a:ext cx="6773433" cy="542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875C83-CF3C-45B6-A840-087540961171}"/>
              </a:ext>
            </a:extLst>
          </p:cNvPr>
          <p:cNvSpPr/>
          <p:nvPr/>
        </p:nvSpPr>
        <p:spPr>
          <a:xfrm>
            <a:off x="317176" y="6302340"/>
            <a:ext cx="6580929" cy="40591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040F3F9-A2ED-4281-9497-BF7E170D204D}"/>
              </a:ext>
            </a:extLst>
          </p:cNvPr>
          <p:cNvSpPr/>
          <p:nvPr/>
        </p:nvSpPr>
        <p:spPr>
          <a:xfrm>
            <a:off x="7269360" y="5943600"/>
            <a:ext cx="914400" cy="914400"/>
          </a:xfrm>
          <a:prstGeom prst="ellipse">
            <a:avLst/>
          </a:prstGeom>
          <a:solidFill>
            <a:srgbClr val="F9C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cs typeface="Far.Casablanca" panose="00000400000000000000" pitchFamily="2" charset="-78"/>
              </a:rPr>
              <a:t>ابدأ الوقت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AB0CF44-BBAF-4EAA-BBAA-57D8AD666E74}"/>
              </a:ext>
            </a:extLst>
          </p:cNvPr>
          <p:cNvSpPr/>
          <p:nvPr/>
        </p:nvSpPr>
        <p:spPr>
          <a:xfrm>
            <a:off x="3260449" y="3083896"/>
            <a:ext cx="4006326" cy="608395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dirty="0">
                <a:latin typeface="Dubai Medium" panose="020B0603030403030204" pitchFamily="34" charset="-78"/>
                <a:cs typeface="Far.Casablanca" panose="00000400000000000000" pitchFamily="2" charset="-78"/>
              </a:rPr>
              <a:t>انتهى الوقت!</a:t>
            </a:r>
          </a:p>
        </p:txBody>
      </p:sp>
    </p:spTree>
    <p:extLst>
      <p:ext uri="{BB962C8B-B14F-4D97-AF65-F5344CB8AC3E}">
        <p14:creationId xmlns:p14="http://schemas.microsoft.com/office/powerpoint/2010/main" val="429034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easure Ches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خط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easure Ches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خط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easure Ches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9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9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9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9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9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65FA187-2F99-4146-A347-CB110F175B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70000" contrast="-70000"/>
          </a:blip>
          <a:srcRect b="7523"/>
          <a:stretch/>
        </p:blipFill>
        <p:spPr>
          <a:xfrm>
            <a:off x="0" y="-289875"/>
            <a:ext cx="12192000" cy="7147875"/>
          </a:xfrm>
          <a:prstGeom prst="rect">
            <a:avLst/>
          </a:prstGeom>
        </p:spPr>
      </p:pic>
      <p:pic>
        <p:nvPicPr>
          <p:cNvPr id="18" name="صندوق خطأ 1">
            <a:extLst>
              <a:ext uri="{FF2B5EF4-FFF2-40B4-BE49-F238E27FC236}">
                <a16:creationId xmlns:a16="http://schemas.microsoft.com/office/drawing/2014/main" id="{A139F6E9-2AD7-4D01-A1CF-1F7B51A7DD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9" b="31158"/>
          <a:stretch/>
        </p:blipFill>
        <p:spPr>
          <a:xfrm>
            <a:off x="7115339" y="2203337"/>
            <a:ext cx="3671378" cy="3534233"/>
          </a:xfrm>
          <a:prstGeom prst="rect">
            <a:avLst/>
          </a:prstGeom>
        </p:spPr>
      </p:pic>
      <p:sp>
        <p:nvSpPr>
          <p:cNvPr id="2" name="السؤال">
            <a:extLst>
              <a:ext uri="{FF2B5EF4-FFF2-40B4-BE49-F238E27FC236}">
                <a16:creationId xmlns:a16="http://schemas.microsoft.com/office/drawing/2014/main" id="{F4D5DE5F-E6B0-4051-9710-C4BFF6170652}"/>
              </a:ext>
            </a:extLst>
          </p:cNvPr>
          <p:cNvSpPr/>
          <p:nvPr/>
        </p:nvSpPr>
        <p:spPr>
          <a:xfrm>
            <a:off x="2169151" y="439968"/>
            <a:ext cx="7933508" cy="12492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dirty="0">
                <a:cs typeface="Far.Casablanca" panose="00000400000000000000" pitchFamily="2" charset="-78"/>
              </a:rPr>
              <a:t>توجد دائرة من الوسائد على الأرض..</a:t>
            </a:r>
          </a:p>
        </p:txBody>
      </p:sp>
      <p:pic>
        <p:nvPicPr>
          <p:cNvPr id="4" name="صندوق صح">
            <a:extLst>
              <a:ext uri="{FF2B5EF4-FFF2-40B4-BE49-F238E27FC236}">
                <a16:creationId xmlns:a16="http://schemas.microsoft.com/office/drawing/2014/main" id="{FCE7D60C-8591-4FE2-82D6-973EC5DEB3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23" y="2351140"/>
            <a:ext cx="4030638" cy="3582789"/>
          </a:xfrm>
          <a:prstGeom prst="rect">
            <a:avLst/>
          </a:prstGeom>
        </p:spPr>
      </p:pic>
      <p:pic>
        <p:nvPicPr>
          <p:cNvPr id="14" name="صندوق خطأ 2">
            <a:extLst>
              <a:ext uri="{FF2B5EF4-FFF2-40B4-BE49-F238E27FC236}">
                <a16:creationId xmlns:a16="http://schemas.microsoft.com/office/drawing/2014/main" id="{1CB7AC20-8009-40CD-A8E9-60CEC85BB0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9" b="31158"/>
          <a:stretch/>
        </p:blipFill>
        <p:spPr>
          <a:xfrm>
            <a:off x="207407" y="2134882"/>
            <a:ext cx="3671378" cy="3534233"/>
          </a:xfrm>
          <a:prstGeom prst="rect">
            <a:avLst/>
          </a:prstGeom>
        </p:spPr>
      </p:pic>
      <p:grpSp>
        <p:nvGrpSpPr>
          <p:cNvPr id="19" name="خطأ 2">
            <a:extLst>
              <a:ext uri="{FF2B5EF4-FFF2-40B4-BE49-F238E27FC236}">
                <a16:creationId xmlns:a16="http://schemas.microsoft.com/office/drawing/2014/main" id="{6199BA1F-BC2C-470E-AEAD-09CC1D8FD44E}"/>
              </a:ext>
            </a:extLst>
          </p:cNvPr>
          <p:cNvGrpSpPr/>
          <p:nvPr/>
        </p:nvGrpSpPr>
        <p:grpSpPr>
          <a:xfrm>
            <a:off x="389299" y="3095896"/>
            <a:ext cx="3108960" cy="2697520"/>
            <a:chOff x="927463" y="3095896"/>
            <a:chExt cx="3108960" cy="269752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CF5C82F-C8B2-4259-AC50-DCAA1530B9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1" t="42877" r="21382"/>
            <a:stretch/>
          </p:blipFill>
          <p:spPr>
            <a:xfrm>
              <a:off x="927463" y="3095896"/>
              <a:ext cx="3108960" cy="269752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8E36E04-B1A6-4E98-94C0-EFDCD2F261AE}"/>
                </a:ext>
              </a:extLst>
            </p:cNvPr>
            <p:cNvSpPr txBox="1"/>
            <p:nvPr/>
          </p:nvSpPr>
          <p:spPr>
            <a:xfrm>
              <a:off x="1853857" y="3892984"/>
              <a:ext cx="17896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4400" dirty="0">
                  <a:solidFill>
                    <a:schemeClr val="bg1"/>
                  </a:solidFill>
                  <a:cs typeface="Far.Casablanca" panose="00000400000000000000" pitchFamily="2" charset="-78"/>
                </a:rPr>
                <a:t>الأكل</a:t>
              </a:r>
            </a:p>
          </p:txBody>
        </p:sp>
      </p:grpSp>
      <p:grpSp>
        <p:nvGrpSpPr>
          <p:cNvPr id="22" name="صح">
            <a:extLst>
              <a:ext uri="{FF2B5EF4-FFF2-40B4-BE49-F238E27FC236}">
                <a16:creationId xmlns:a16="http://schemas.microsoft.com/office/drawing/2014/main" id="{8B2FAF24-4175-4A28-9204-5A6FB541E272}"/>
              </a:ext>
            </a:extLst>
          </p:cNvPr>
          <p:cNvGrpSpPr/>
          <p:nvPr/>
        </p:nvGrpSpPr>
        <p:grpSpPr>
          <a:xfrm>
            <a:off x="3755162" y="3117667"/>
            <a:ext cx="3108960" cy="2697520"/>
            <a:chOff x="4206242" y="3095896"/>
            <a:chExt cx="3108960" cy="269752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18083AF-BAC0-493E-BF3B-07E520E967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1" t="42877" r="21382"/>
            <a:stretch/>
          </p:blipFill>
          <p:spPr>
            <a:xfrm>
              <a:off x="4206242" y="3095896"/>
              <a:ext cx="3108960" cy="269752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B53ABB2-C369-45A0-AD9E-55CD29959828}"/>
                </a:ext>
              </a:extLst>
            </p:cNvPr>
            <p:cNvSpPr txBox="1"/>
            <p:nvPr/>
          </p:nvSpPr>
          <p:spPr>
            <a:xfrm>
              <a:off x="5130064" y="3781032"/>
              <a:ext cx="178961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3200" dirty="0">
                  <a:solidFill>
                    <a:schemeClr val="bg1"/>
                  </a:solidFill>
                  <a:cs typeface="Far.Casablanca" panose="00000400000000000000" pitchFamily="2" charset="-78"/>
                </a:rPr>
                <a:t>المشاركة والمنافسة</a:t>
              </a:r>
            </a:p>
          </p:txBody>
        </p:sp>
      </p:grpSp>
      <p:grpSp>
        <p:nvGrpSpPr>
          <p:cNvPr id="23" name="خطأ 1">
            <a:extLst>
              <a:ext uri="{FF2B5EF4-FFF2-40B4-BE49-F238E27FC236}">
                <a16:creationId xmlns:a16="http://schemas.microsoft.com/office/drawing/2014/main" id="{F34B2F92-568D-4760-A82A-23DCCD804138}"/>
              </a:ext>
            </a:extLst>
          </p:cNvPr>
          <p:cNvGrpSpPr/>
          <p:nvPr/>
        </p:nvGrpSpPr>
        <p:grpSpPr>
          <a:xfrm>
            <a:off x="7286489" y="3095896"/>
            <a:ext cx="3108960" cy="2697520"/>
            <a:chOff x="7824653" y="3095896"/>
            <a:chExt cx="3108960" cy="269752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AF9F163-21E5-4401-BAAA-D5D110B1E8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1" t="42877" r="21382"/>
            <a:stretch/>
          </p:blipFill>
          <p:spPr>
            <a:xfrm>
              <a:off x="7824653" y="3095896"/>
              <a:ext cx="3108960" cy="269752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E356F3-6DCA-48B5-833D-01C8D50D9143}"/>
                </a:ext>
              </a:extLst>
            </p:cNvPr>
            <p:cNvSpPr txBox="1"/>
            <p:nvPr/>
          </p:nvSpPr>
          <p:spPr>
            <a:xfrm>
              <a:off x="8773530" y="3781032"/>
              <a:ext cx="17896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4400" dirty="0">
                  <a:solidFill>
                    <a:schemeClr val="bg1"/>
                  </a:solidFill>
                  <a:cs typeface="Far.Casablanca" panose="00000400000000000000" pitchFamily="2" charset="-78"/>
                </a:rPr>
                <a:t>اللعب</a:t>
              </a:r>
            </a:p>
          </p:txBody>
        </p:sp>
      </p:grpSp>
      <p:grpSp>
        <p:nvGrpSpPr>
          <p:cNvPr id="27" name="العودة">
            <a:extLst>
              <a:ext uri="{FF2B5EF4-FFF2-40B4-BE49-F238E27FC236}">
                <a16:creationId xmlns:a16="http://schemas.microsoft.com/office/drawing/2014/main" id="{67A4337A-CE8F-4956-9F9E-BC3F01A1740E}"/>
              </a:ext>
            </a:extLst>
          </p:cNvPr>
          <p:cNvGrpSpPr/>
          <p:nvPr/>
        </p:nvGrpSpPr>
        <p:grpSpPr>
          <a:xfrm rot="20595827">
            <a:off x="28175" y="-111966"/>
            <a:ext cx="1789611" cy="2159205"/>
            <a:chOff x="-1068" y="-154985"/>
            <a:chExt cx="1789611" cy="2159205"/>
          </a:xfrm>
        </p:grpSpPr>
        <p:pic>
          <p:nvPicPr>
            <p:cNvPr id="3074" name="Picture 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86D9565-1AAB-4EB6-802C-6039ED9AE2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68" y="-154985"/>
              <a:ext cx="1789611" cy="2159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050C18-3B84-4C17-B9A4-006BAF9CD659}"/>
                </a:ext>
              </a:extLst>
            </p:cNvPr>
            <p:cNvSpPr txBox="1"/>
            <p:nvPr/>
          </p:nvSpPr>
          <p:spPr>
            <a:xfrm>
              <a:off x="420483" y="449184"/>
              <a:ext cx="1321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3200" dirty="0">
                  <a:cs typeface="Far.Casablanca" panose="00000400000000000000" pitchFamily="2" charset="-78"/>
                </a:rPr>
                <a:t>التالي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B7955FCA-4248-42D9-AA98-2D3C99146E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037" y="236491"/>
            <a:ext cx="3108959" cy="3796782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030BC000-9A33-40C0-B337-3747305C1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8016">
            <a:off x="1548961" y="79627"/>
            <a:ext cx="1262258" cy="145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B8F8144-79CD-446E-83D8-18D419A154B8}"/>
              </a:ext>
            </a:extLst>
          </p:cNvPr>
          <p:cNvSpPr/>
          <p:nvPr/>
        </p:nvSpPr>
        <p:spPr>
          <a:xfrm>
            <a:off x="220925" y="6234103"/>
            <a:ext cx="6773433" cy="542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16594D6-7715-494C-BAE5-E796A206999E}"/>
              </a:ext>
            </a:extLst>
          </p:cNvPr>
          <p:cNvSpPr/>
          <p:nvPr/>
        </p:nvSpPr>
        <p:spPr>
          <a:xfrm>
            <a:off x="317176" y="6302340"/>
            <a:ext cx="6580929" cy="40591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BAEA05A-3CC3-4AB0-8964-1FEED6C8E63F}"/>
              </a:ext>
            </a:extLst>
          </p:cNvPr>
          <p:cNvSpPr/>
          <p:nvPr/>
        </p:nvSpPr>
        <p:spPr>
          <a:xfrm>
            <a:off x="7269360" y="5943600"/>
            <a:ext cx="914400" cy="914400"/>
          </a:xfrm>
          <a:prstGeom prst="ellipse">
            <a:avLst/>
          </a:prstGeom>
          <a:solidFill>
            <a:srgbClr val="F9C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cs typeface="Far.Casablanca" panose="00000400000000000000" pitchFamily="2" charset="-78"/>
              </a:rPr>
              <a:t>ابدأ الوقت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CE569A2-1E84-4995-9520-07F69389765E}"/>
              </a:ext>
            </a:extLst>
          </p:cNvPr>
          <p:cNvSpPr/>
          <p:nvPr/>
        </p:nvSpPr>
        <p:spPr>
          <a:xfrm>
            <a:off x="3260449" y="3083896"/>
            <a:ext cx="4006326" cy="608395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dirty="0">
                <a:latin typeface="Dubai Medium" panose="020B0603030403030204" pitchFamily="34" charset="-78"/>
                <a:cs typeface="Far.Casablanca" panose="00000400000000000000" pitchFamily="2" charset="-78"/>
              </a:rPr>
              <a:t>انتهى الوقت!</a:t>
            </a:r>
          </a:p>
        </p:txBody>
      </p:sp>
    </p:spTree>
    <p:extLst>
      <p:ext uri="{BB962C8B-B14F-4D97-AF65-F5344CB8AC3E}">
        <p14:creationId xmlns:p14="http://schemas.microsoft.com/office/powerpoint/2010/main" val="85084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easure Ches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خط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easure Ches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easure Ches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خط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9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9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9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9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9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Oval 5"/>
          <p:cNvSpPr>
            <a:spLocks noChangeArrowheads="1"/>
          </p:cNvSpPr>
          <p:nvPr/>
        </p:nvSpPr>
        <p:spPr bwMode="auto">
          <a:xfrm>
            <a:off x="1573951" y="2362200"/>
            <a:ext cx="2133600" cy="2133600"/>
          </a:xfrm>
          <a:prstGeom prst="ellipse">
            <a:avLst/>
          </a:prstGeom>
          <a:solidFill>
            <a:srgbClr val="C9B19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400"/>
          </a:p>
        </p:txBody>
      </p:sp>
      <p:pic>
        <p:nvPicPr>
          <p:cNvPr id="4100" name="Picture 4" descr="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7506" y="5407375"/>
            <a:ext cx="2379133" cy="51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2448984" y="2938993"/>
            <a:ext cx="13462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6400">
                <a:solidFill>
                  <a:schemeClr val="bg1"/>
                </a:solidFill>
              </a:rPr>
              <a:t>01</a:t>
            </a:r>
          </a:p>
        </p:txBody>
      </p:sp>
      <p:pic>
        <p:nvPicPr>
          <p:cNvPr id="4107" name="Picture 11" descr="未标题-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391" y="1752848"/>
            <a:ext cx="3199186" cy="356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8" name="Freeform 12"/>
          <p:cNvSpPr>
            <a:spLocks/>
          </p:cNvSpPr>
          <p:nvPr/>
        </p:nvSpPr>
        <p:spPr bwMode="auto">
          <a:xfrm>
            <a:off x="3862918" y="3087159"/>
            <a:ext cx="550333" cy="2116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4109" name="Group 13"/>
          <p:cNvGrpSpPr>
            <a:grpSpLocks/>
          </p:cNvGrpSpPr>
          <p:nvPr/>
        </p:nvGrpSpPr>
        <p:grpSpPr bwMode="auto">
          <a:xfrm>
            <a:off x="1875367" y="2496610"/>
            <a:ext cx="237067" cy="232833"/>
            <a:chOff x="223" y="203"/>
            <a:chExt cx="213" cy="211"/>
          </a:xfrm>
        </p:grpSpPr>
        <p:sp>
          <p:nvSpPr>
            <p:cNvPr id="4110" name="Freeform 14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4112" name="Freeform 16"/>
          <p:cNvSpPr>
            <a:spLocks/>
          </p:cNvSpPr>
          <p:nvPr/>
        </p:nvSpPr>
        <p:spPr bwMode="auto">
          <a:xfrm>
            <a:off x="2868084" y="2678643"/>
            <a:ext cx="457200" cy="1735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4113" name="Group 17"/>
          <p:cNvGrpSpPr>
            <a:grpSpLocks/>
          </p:cNvGrpSpPr>
          <p:nvPr/>
        </p:nvGrpSpPr>
        <p:grpSpPr bwMode="auto">
          <a:xfrm flipV="1">
            <a:off x="3799418" y="3641726"/>
            <a:ext cx="173567" cy="169333"/>
            <a:chOff x="223" y="203"/>
            <a:chExt cx="213" cy="211"/>
          </a:xfrm>
        </p:grpSpPr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115" name="Oval 19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56990" y="-129116"/>
            <a:ext cx="5297729" cy="6855884"/>
          </a:xfrm>
          <a:prstGeom prst="rect">
            <a:avLst/>
          </a:prstGeom>
        </p:spPr>
      </p:pic>
      <p:pic>
        <p:nvPicPr>
          <p:cNvPr id="20" name="Picture 2" descr="نتيجة بحث الصور عن uae flag gif">
            <a:extLst>
              <a:ext uri="{FF2B5EF4-FFF2-40B4-BE49-F238E27FC236}">
                <a16:creationId xmlns:a16="http://schemas.microsoft.com/office/drawing/2014/main" id="{66F9AE7A-4D80-4E70-B191-C83579E3CA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374" y="638414"/>
            <a:ext cx="1299940" cy="70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 3">
            <a:extLst>
              <a:ext uri="{FF2B5EF4-FFF2-40B4-BE49-F238E27FC236}">
                <a16:creationId xmlns:a16="http://schemas.microsoft.com/office/drawing/2014/main" id="{4D18EEDA-5B7E-4503-8E60-D4BB0A5FB1A0}"/>
              </a:ext>
            </a:extLst>
          </p:cNvPr>
          <p:cNvSpPr/>
          <p:nvPr/>
        </p:nvSpPr>
        <p:spPr>
          <a:xfrm>
            <a:off x="4926459" y="2677682"/>
            <a:ext cx="4960865" cy="2208972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مهارات القرن 21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4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التفكير الناقد</a:t>
            </a:r>
          </a:p>
          <a:p>
            <a:pPr algn="ctr"/>
            <a:endParaRPr lang="ar-AE" sz="48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/>
            <a:endParaRPr lang="ar-AE" sz="48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433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ree Think Cliparts, Download Free Clip Art, Free Clip Art on Clipart  Library">
            <a:extLst>
              <a:ext uri="{FF2B5EF4-FFF2-40B4-BE49-F238E27FC236}">
                <a16:creationId xmlns:a16="http://schemas.microsoft.com/office/drawing/2014/main" id="{21EE18C7-7A37-4401-A28D-3CDB4E25E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2" t="3646" r="8069" b="3405"/>
          <a:stretch/>
        </p:blipFill>
        <p:spPr bwMode="auto">
          <a:xfrm>
            <a:off x="767313" y="368538"/>
            <a:ext cx="5444798" cy="605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59179E-1D56-4224-BE85-8CBC22C0EA25}"/>
              </a:ext>
            </a:extLst>
          </p:cNvPr>
          <p:cNvSpPr/>
          <p:nvPr/>
        </p:nvSpPr>
        <p:spPr>
          <a:xfrm>
            <a:off x="206453" y="98475"/>
            <a:ext cx="11820051" cy="6661050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332844089">
                  <a:custGeom>
                    <a:avLst/>
                    <a:gdLst>
                      <a:gd name="connsiteX0" fmla="*/ 0 w 11820051"/>
                      <a:gd name="connsiteY0" fmla="*/ 0 h 6661050"/>
                      <a:gd name="connsiteX1" fmla="*/ 577097 w 11820051"/>
                      <a:gd name="connsiteY1" fmla="*/ 0 h 6661050"/>
                      <a:gd name="connsiteX2" fmla="*/ 917792 w 11820051"/>
                      <a:gd name="connsiteY2" fmla="*/ 0 h 6661050"/>
                      <a:gd name="connsiteX3" fmla="*/ 1849490 w 11820051"/>
                      <a:gd name="connsiteY3" fmla="*/ 0 h 6661050"/>
                      <a:gd name="connsiteX4" fmla="*/ 2426587 w 11820051"/>
                      <a:gd name="connsiteY4" fmla="*/ 0 h 6661050"/>
                      <a:gd name="connsiteX5" fmla="*/ 2885483 w 11820051"/>
                      <a:gd name="connsiteY5" fmla="*/ 0 h 6661050"/>
                      <a:gd name="connsiteX6" fmla="*/ 3226179 w 11820051"/>
                      <a:gd name="connsiteY6" fmla="*/ 0 h 6661050"/>
                      <a:gd name="connsiteX7" fmla="*/ 3803275 w 11820051"/>
                      <a:gd name="connsiteY7" fmla="*/ 0 h 6661050"/>
                      <a:gd name="connsiteX8" fmla="*/ 4498572 w 11820051"/>
                      <a:gd name="connsiteY8" fmla="*/ 0 h 6661050"/>
                      <a:gd name="connsiteX9" fmla="*/ 4957468 w 11820051"/>
                      <a:gd name="connsiteY9" fmla="*/ 0 h 6661050"/>
                      <a:gd name="connsiteX10" fmla="*/ 5416365 w 11820051"/>
                      <a:gd name="connsiteY10" fmla="*/ 0 h 6661050"/>
                      <a:gd name="connsiteX11" fmla="*/ 5757060 w 11820051"/>
                      <a:gd name="connsiteY11" fmla="*/ 0 h 6661050"/>
                      <a:gd name="connsiteX12" fmla="*/ 6570558 w 11820051"/>
                      <a:gd name="connsiteY12" fmla="*/ 0 h 6661050"/>
                      <a:gd name="connsiteX13" fmla="*/ 7384055 w 11820051"/>
                      <a:gd name="connsiteY13" fmla="*/ 0 h 6661050"/>
                      <a:gd name="connsiteX14" fmla="*/ 8079353 w 11820051"/>
                      <a:gd name="connsiteY14" fmla="*/ 0 h 6661050"/>
                      <a:gd name="connsiteX15" fmla="*/ 8538249 w 11820051"/>
                      <a:gd name="connsiteY15" fmla="*/ 0 h 6661050"/>
                      <a:gd name="connsiteX16" fmla="*/ 8997145 w 11820051"/>
                      <a:gd name="connsiteY16" fmla="*/ 0 h 6661050"/>
                      <a:gd name="connsiteX17" fmla="*/ 9456041 w 11820051"/>
                      <a:gd name="connsiteY17" fmla="*/ 0 h 6661050"/>
                      <a:gd name="connsiteX18" fmla="*/ 10269538 w 11820051"/>
                      <a:gd name="connsiteY18" fmla="*/ 0 h 6661050"/>
                      <a:gd name="connsiteX19" fmla="*/ 11201237 w 11820051"/>
                      <a:gd name="connsiteY19" fmla="*/ 0 h 6661050"/>
                      <a:gd name="connsiteX20" fmla="*/ 11820051 w 11820051"/>
                      <a:gd name="connsiteY20" fmla="*/ 0 h 6661050"/>
                      <a:gd name="connsiteX21" fmla="*/ 11820051 w 11820051"/>
                      <a:gd name="connsiteY21" fmla="*/ 532884 h 6661050"/>
                      <a:gd name="connsiteX22" fmla="*/ 11820051 w 11820051"/>
                      <a:gd name="connsiteY22" fmla="*/ 1198989 h 6661050"/>
                      <a:gd name="connsiteX23" fmla="*/ 11820051 w 11820051"/>
                      <a:gd name="connsiteY23" fmla="*/ 1931704 h 6661050"/>
                      <a:gd name="connsiteX24" fmla="*/ 11820051 w 11820051"/>
                      <a:gd name="connsiteY24" fmla="*/ 2464589 h 6661050"/>
                      <a:gd name="connsiteX25" fmla="*/ 11820051 w 11820051"/>
                      <a:gd name="connsiteY25" fmla="*/ 3263915 h 6661050"/>
                      <a:gd name="connsiteX26" fmla="*/ 11820051 w 11820051"/>
                      <a:gd name="connsiteY26" fmla="*/ 3996630 h 6661050"/>
                      <a:gd name="connsiteX27" fmla="*/ 11820051 w 11820051"/>
                      <a:gd name="connsiteY27" fmla="*/ 4729346 h 6661050"/>
                      <a:gd name="connsiteX28" fmla="*/ 11820051 w 11820051"/>
                      <a:gd name="connsiteY28" fmla="*/ 5328840 h 6661050"/>
                      <a:gd name="connsiteX29" fmla="*/ 11820051 w 11820051"/>
                      <a:gd name="connsiteY29" fmla="*/ 5994945 h 6661050"/>
                      <a:gd name="connsiteX30" fmla="*/ 11820051 w 11820051"/>
                      <a:gd name="connsiteY30" fmla="*/ 6661050 h 6661050"/>
                      <a:gd name="connsiteX31" fmla="*/ 11361155 w 11820051"/>
                      <a:gd name="connsiteY31" fmla="*/ 6661050 h 6661050"/>
                      <a:gd name="connsiteX32" fmla="*/ 10547657 w 11820051"/>
                      <a:gd name="connsiteY32" fmla="*/ 6661050 h 6661050"/>
                      <a:gd name="connsiteX33" fmla="*/ 10088761 w 11820051"/>
                      <a:gd name="connsiteY33" fmla="*/ 6661050 h 6661050"/>
                      <a:gd name="connsiteX34" fmla="*/ 9393464 w 11820051"/>
                      <a:gd name="connsiteY34" fmla="*/ 6661050 h 6661050"/>
                      <a:gd name="connsiteX35" fmla="*/ 8816367 w 11820051"/>
                      <a:gd name="connsiteY35" fmla="*/ 6661050 h 6661050"/>
                      <a:gd name="connsiteX36" fmla="*/ 8239271 w 11820051"/>
                      <a:gd name="connsiteY36" fmla="*/ 6661050 h 6661050"/>
                      <a:gd name="connsiteX37" fmla="*/ 7425773 w 11820051"/>
                      <a:gd name="connsiteY37" fmla="*/ 6661050 h 6661050"/>
                      <a:gd name="connsiteX38" fmla="*/ 7085078 w 11820051"/>
                      <a:gd name="connsiteY38" fmla="*/ 6661050 h 6661050"/>
                      <a:gd name="connsiteX39" fmla="*/ 6507981 w 11820051"/>
                      <a:gd name="connsiteY39" fmla="*/ 6661050 h 6661050"/>
                      <a:gd name="connsiteX40" fmla="*/ 5930884 w 11820051"/>
                      <a:gd name="connsiteY40" fmla="*/ 6661050 h 6661050"/>
                      <a:gd name="connsiteX41" fmla="*/ 4999186 w 11820051"/>
                      <a:gd name="connsiteY41" fmla="*/ 6661050 h 6661050"/>
                      <a:gd name="connsiteX42" fmla="*/ 4067488 w 11820051"/>
                      <a:gd name="connsiteY42" fmla="*/ 6661050 h 6661050"/>
                      <a:gd name="connsiteX43" fmla="*/ 3490392 w 11820051"/>
                      <a:gd name="connsiteY43" fmla="*/ 6661050 h 6661050"/>
                      <a:gd name="connsiteX44" fmla="*/ 3149696 w 11820051"/>
                      <a:gd name="connsiteY44" fmla="*/ 6661050 h 6661050"/>
                      <a:gd name="connsiteX45" fmla="*/ 2572599 w 11820051"/>
                      <a:gd name="connsiteY45" fmla="*/ 6661050 h 6661050"/>
                      <a:gd name="connsiteX46" fmla="*/ 2231904 w 11820051"/>
                      <a:gd name="connsiteY46" fmla="*/ 6661050 h 6661050"/>
                      <a:gd name="connsiteX47" fmla="*/ 1654807 w 11820051"/>
                      <a:gd name="connsiteY47" fmla="*/ 6661050 h 6661050"/>
                      <a:gd name="connsiteX48" fmla="*/ 723109 w 11820051"/>
                      <a:gd name="connsiteY48" fmla="*/ 6661050 h 6661050"/>
                      <a:gd name="connsiteX49" fmla="*/ 0 w 11820051"/>
                      <a:gd name="connsiteY49" fmla="*/ 6661050 h 6661050"/>
                      <a:gd name="connsiteX50" fmla="*/ 0 w 11820051"/>
                      <a:gd name="connsiteY50" fmla="*/ 6128166 h 6661050"/>
                      <a:gd name="connsiteX51" fmla="*/ 0 w 11820051"/>
                      <a:gd name="connsiteY51" fmla="*/ 5528672 h 6661050"/>
                      <a:gd name="connsiteX52" fmla="*/ 0 w 11820051"/>
                      <a:gd name="connsiteY52" fmla="*/ 4862567 h 6661050"/>
                      <a:gd name="connsiteX53" fmla="*/ 0 w 11820051"/>
                      <a:gd name="connsiteY53" fmla="*/ 4263072 h 6661050"/>
                      <a:gd name="connsiteX54" fmla="*/ 0 w 11820051"/>
                      <a:gd name="connsiteY54" fmla="*/ 3463746 h 6661050"/>
                      <a:gd name="connsiteX55" fmla="*/ 0 w 11820051"/>
                      <a:gd name="connsiteY55" fmla="*/ 2731030 h 6661050"/>
                      <a:gd name="connsiteX56" fmla="*/ 0 w 11820051"/>
                      <a:gd name="connsiteY56" fmla="*/ 1931704 h 6661050"/>
                      <a:gd name="connsiteX57" fmla="*/ 0 w 11820051"/>
                      <a:gd name="connsiteY57" fmla="*/ 1465431 h 6661050"/>
                      <a:gd name="connsiteX58" fmla="*/ 0 w 11820051"/>
                      <a:gd name="connsiteY58" fmla="*/ 999157 h 6661050"/>
                      <a:gd name="connsiteX59" fmla="*/ 0 w 11820051"/>
                      <a:gd name="connsiteY59" fmla="*/ 0 h 6661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</a:cxnLst>
                    <a:rect l="l" t="t" r="r" b="b"/>
                    <a:pathLst>
                      <a:path w="11820051" h="6661050" extrusionOk="0">
                        <a:moveTo>
                          <a:pt x="0" y="0"/>
                        </a:moveTo>
                        <a:cubicBezTo>
                          <a:pt x="116878" y="-1381"/>
                          <a:pt x="426894" y="23841"/>
                          <a:pt x="577097" y="0"/>
                        </a:cubicBezTo>
                        <a:cubicBezTo>
                          <a:pt x="727300" y="-23841"/>
                          <a:pt x="795730" y="13968"/>
                          <a:pt x="917792" y="0"/>
                        </a:cubicBezTo>
                        <a:cubicBezTo>
                          <a:pt x="1039855" y="-13968"/>
                          <a:pt x="1414259" y="8288"/>
                          <a:pt x="1849490" y="0"/>
                        </a:cubicBezTo>
                        <a:cubicBezTo>
                          <a:pt x="2284721" y="-8288"/>
                          <a:pt x="2172743" y="13818"/>
                          <a:pt x="2426587" y="0"/>
                        </a:cubicBezTo>
                        <a:cubicBezTo>
                          <a:pt x="2680431" y="-13818"/>
                          <a:pt x="2757094" y="-14701"/>
                          <a:pt x="2885483" y="0"/>
                        </a:cubicBezTo>
                        <a:cubicBezTo>
                          <a:pt x="3013872" y="14701"/>
                          <a:pt x="3109435" y="10802"/>
                          <a:pt x="3226179" y="0"/>
                        </a:cubicBezTo>
                        <a:cubicBezTo>
                          <a:pt x="3342923" y="-10802"/>
                          <a:pt x="3670133" y="24027"/>
                          <a:pt x="3803275" y="0"/>
                        </a:cubicBezTo>
                        <a:cubicBezTo>
                          <a:pt x="3936417" y="-24027"/>
                          <a:pt x="4314034" y="28726"/>
                          <a:pt x="4498572" y="0"/>
                        </a:cubicBezTo>
                        <a:cubicBezTo>
                          <a:pt x="4683110" y="-28726"/>
                          <a:pt x="4739104" y="15819"/>
                          <a:pt x="4957468" y="0"/>
                        </a:cubicBezTo>
                        <a:cubicBezTo>
                          <a:pt x="5175832" y="-15819"/>
                          <a:pt x="5275037" y="6236"/>
                          <a:pt x="5416365" y="0"/>
                        </a:cubicBezTo>
                        <a:cubicBezTo>
                          <a:pt x="5557693" y="-6236"/>
                          <a:pt x="5591208" y="-3639"/>
                          <a:pt x="5757060" y="0"/>
                        </a:cubicBezTo>
                        <a:cubicBezTo>
                          <a:pt x="5922913" y="3639"/>
                          <a:pt x="6263278" y="-5461"/>
                          <a:pt x="6570558" y="0"/>
                        </a:cubicBezTo>
                        <a:cubicBezTo>
                          <a:pt x="6877838" y="5461"/>
                          <a:pt x="7118347" y="5062"/>
                          <a:pt x="7384055" y="0"/>
                        </a:cubicBezTo>
                        <a:cubicBezTo>
                          <a:pt x="7649763" y="-5062"/>
                          <a:pt x="7847109" y="-7648"/>
                          <a:pt x="8079353" y="0"/>
                        </a:cubicBezTo>
                        <a:cubicBezTo>
                          <a:pt x="8311597" y="7648"/>
                          <a:pt x="8426046" y="20053"/>
                          <a:pt x="8538249" y="0"/>
                        </a:cubicBezTo>
                        <a:cubicBezTo>
                          <a:pt x="8650452" y="-20053"/>
                          <a:pt x="8828331" y="21707"/>
                          <a:pt x="8997145" y="0"/>
                        </a:cubicBezTo>
                        <a:cubicBezTo>
                          <a:pt x="9165959" y="-21707"/>
                          <a:pt x="9234221" y="-22598"/>
                          <a:pt x="9456041" y="0"/>
                        </a:cubicBezTo>
                        <a:cubicBezTo>
                          <a:pt x="9677861" y="22598"/>
                          <a:pt x="10004264" y="-6526"/>
                          <a:pt x="10269538" y="0"/>
                        </a:cubicBezTo>
                        <a:cubicBezTo>
                          <a:pt x="10534812" y="6526"/>
                          <a:pt x="10864340" y="40497"/>
                          <a:pt x="11201237" y="0"/>
                        </a:cubicBezTo>
                        <a:cubicBezTo>
                          <a:pt x="11538134" y="-40497"/>
                          <a:pt x="11650586" y="4111"/>
                          <a:pt x="11820051" y="0"/>
                        </a:cubicBezTo>
                        <a:cubicBezTo>
                          <a:pt x="11808459" y="178047"/>
                          <a:pt x="11842655" y="329882"/>
                          <a:pt x="11820051" y="532884"/>
                        </a:cubicBezTo>
                        <a:cubicBezTo>
                          <a:pt x="11797447" y="735886"/>
                          <a:pt x="11841963" y="866965"/>
                          <a:pt x="11820051" y="1198989"/>
                        </a:cubicBezTo>
                        <a:cubicBezTo>
                          <a:pt x="11798139" y="1531014"/>
                          <a:pt x="11793093" y="1706796"/>
                          <a:pt x="11820051" y="1931704"/>
                        </a:cubicBezTo>
                        <a:cubicBezTo>
                          <a:pt x="11847009" y="2156613"/>
                          <a:pt x="11816969" y="2236343"/>
                          <a:pt x="11820051" y="2464589"/>
                        </a:cubicBezTo>
                        <a:cubicBezTo>
                          <a:pt x="11823133" y="2692836"/>
                          <a:pt x="11858201" y="3086704"/>
                          <a:pt x="11820051" y="3263915"/>
                        </a:cubicBezTo>
                        <a:cubicBezTo>
                          <a:pt x="11781901" y="3441126"/>
                          <a:pt x="11815166" y="3786820"/>
                          <a:pt x="11820051" y="3996630"/>
                        </a:cubicBezTo>
                        <a:cubicBezTo>
                          <a:pt x="11824936" y="4206440"/>
                          <a:pt x="11804659" y="4457546"/>
                          <a:pt x="11820051" y="4729346"/>
                        </a:cubicBezTo>
                        <a:cubicBezTo>
                          <a:pt x="11835443" y="5001146"/>
                          <a:pt x="11836773" y="5093147"/>
                          <a:pt x="11820051" y="5328840"/>
                        </a:cubicBezTo>
                        <a:cubicBezTo>
                          <a:pt x="11803329" y="5564533"/>
                          <a:pt x="11798413" y="5749424"/>
                          <a:pt x="11820051" y="5994945"/>
                        </a:cubicBezTo>
                        <a:cubicBezTo>
                          <a:pt x="11841689" y="6240467"/>
                          <a:pt x="11840469" y="6451793"/>
                          <a:pt x="11820051" y="6661050"/>
                        </a:cubicBezTo>
                        <a:cubicBezTo>
                          <a:pt x="11664920" y="6638294"/>
                          <a:pt x="11480607" y="6653559"/>
                          <a:pt x="11361155" y="6661050"/>
                        </a:cubicBezTo>
                        <a:cubicBezTo>
                          <a:pt x="11241703" y="6668541"/>
                          <a:pt x="10911097" y="6647108"/>
                          <a:pt x="10547657" y="6661050"/>
                        </a:cubicBezTo>
                        <a:cubicBezTo>
                          <a:pt x="10184217" y="6674992"/>
                          <a:pt x="10183346" y="6656417"/>
                          <a:pt x="10088761" y="6661050"/>
                        </a:cubicBezTo>
                        <a:cubicBezTo>
                          <a:pt x="9994176" y="6665683"/>
                          <a:pt x="9572070" y="6677188"/>
                          <a:pt x="9393464" y="6661050"/>
                        </a:cubicBezTo>
                        <a:cubicBezTo>
                          <a:pt x="9214858" y="6644912"/>
                          <a:pt x="8973824" y="6674252"/>
                          <a:pt x="8816367" y="6661050"/>
                        </a:cubicBezTo>
                        <a:cubicBezTo>
                          <a:pt x="8658910" y="6647848"/>
                          <a:pt x="8391215" y="6678158"/>
                          <a:pt x="8239271" y="6661050"/>
                        </a:cubicBezTo>
                        <a:cubicBezTo>
                          <a:pt x="8087327" y="6643942"/>
                          <a:pt x="7822745" y="6684440"/>
                          <a:pt x="7425773" y="6661050"/>
                        </a:cubicBezTo>
                        <a:cubicBezTo>
                          <a:pt x="7028801" y="6637660"/>
                          <a:pt x="7199952" y="6655351"/>
                          <a:pt x="7085078" y="6661050"/>
                        </a:cubicBezTo>
                        <a:cubicBezTo>
                          <a:pt x="6970204" y="6666749"/>
                          <a:pt x="6716643" y="6687112"/>
                          <a:pt x="6507981" y="6661050"/>
                        </a:cubicBezTo>
                        <a:cubicBezTo>
                          <a:pt x="6299319" y="6634988"/>
                          <a:pt x="6054691" y="6683605"/>
                          <a:pt x="5930884" y="6661050"/>
                        </a:cubicBezTo>
                        <a:cubicBezTo>
                          <a:pt x="5807077" y="6638495"/>
                          <a:pt x="5263662" y="6623246"/>
                          <a:pt x="4999186" y="6661050"/>
                        </a:cubicBezTo>
                        <a:cubicBezTo>
                          <a:pt x="4734710" y="6698854"/>
                          <a:pt x="4475205" y="6618902"/>
                          <a:pt x="4067488" y="6661050"/>
                        </a:cubicBezTo>
                        <a:cubicBezTo>
                          <a:pt x="3659771" y="6703198"/>
                          <a:pt x="3730420" y="6636102"/>
                          <a:pt x="3490392" y="6661050"/>
                        </a:cubicBezTo>
                        <a:cubicBezTo>
                          <a:pt x="3250364" y="6685998"/>
                          <a:pt x="3241255" y="6677490"/>
                          <a:pt x="3149696" y="6661050"/>
                        </a:cubicBezTo>
                        <a:cubicBezTo>
                          <a:pt x="3058137" y="6644610"/>
                          <a:pt x="2789185" y="6689419"/>
                          <a:pt x="2572599" y="6661050"/>
                        </a:cubicBezTo>
                        <a:cubicBezTo>
                          <a:pt x="2356013" y="6632681"/>
                          <a:pt x="2349577" y="6654278"/>
                          <a:pt x="2231904" y="6661050"/>
                        </a:cubicBezTo>
                        <a:cubicBezTo>
                          <a:pt x="2114232" y="6667822"/>
                          <a:pt x="1897540" y="6670652"/>
                          <a:pt x="1654807" y="6661050"/>
                        </a:cubicBezTo>
                        <a:cubicBezTo>
                          <a:pt x="1412074" y="6651448"/>
                          <a:pt x="1107131" y="6636137"/>
                          <a:pt x="723109" y="6661050"/>
                        </a:cubicBezTo>
                        <a:cubicBezTo>
                          <a:pt x="339087" y="6685963"/>
                          <a:pt x="308480" y="6644842"/>
                          <a:pt x="0" y="6661050"/>
                        </a:cubicBezTo>
                        <a:cubicBezTo>
                          <a:pt x="23076" y="6525662"/>
                          <a:pt x="-4535" y="6381723"/>
                          <a:pt x="0" y="6128166"/>
                        </a:cubicBezTo>
                        <a:cubicBezTo>
                          <a:pt x="4535" y="5874609"/>
                          <a:pt x="-18634" y="5800361"/>
                          <a:pt x="0" y="5528672"/>
                        </a:cubicBezTo>
                        <a:cubicBezTo>
                          <a:pt x="18634" y="5256983"/>
                          <a:pt x="18190" y="5084587"/>
                          <a:pt x="0" y="4862567"/>
                        </a:cubicBezTo>
                        <a:cubicBezTo>
                          <a:pt x="-18190" y="4640547"/>
                          <a:pt x="-20856" y="4392424"/>
                          <a:pt x="0" y="4263072"/>
                        </a:cubicBezTo>
                        <a:cubicBezTo>
                          <a:pt x="20856" y="4133720"/>
                          <a:pt x="4931" y="3843898"/>
                          <a:pt x="0" y="3463746"/>
                        </a:cubicBezTo>
                        <a:cubicBezTo>
                          <a:pt x="-4931" y="3083594"/>
                          <a:pt x="24282" y="2917500"/>
                          <a:pt x="0" y="2731030"/>
                        </a:cubicBezTo>
                        <a:cubicBezTo>
                          <a:pt x="-24282" y="2544560"/>
                          <a:pt x="25300" y="2282066"/>
                          <a:pt x="0" y="1931704"/>
                        </a:cubicBezTo>
                        <a:cubicBezTo>
                          <a:pt x="-25300" y="1581342"/>
                          <a:pt x="15660" y="1582154"/>
                          <a:pt x="0" y="1465431"/>
                        </a:cubicBezTo>
                        <a:cubicBezTo>
                          <a:pt x="-15660" y="1348708"/>
                          <a:pt x="22067" y="1167027"/>
                          <a:pt x="0" y="999157"/>
                        </a:cubicBezTo>
                        <a:cubicBezTo>
                          <a:pt x="-22067" y="831287"/>
                          <a:pt x="2465" y="49088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1C8DA6-E762-4EDF-ACC9-D6CC90858BF6}"/>
              </a:ext>
            </a:extLst>
          </p:cNvPr>
          <p:cNvSpPr/>
          <p:nvPr/>
        </p:nvSpPr>
        <p:spPr>
          <a:xfrm>
            <a:off x="1733712" y="986224"/>
            <a:ext cx="26500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" </a:t>
            </a:r>
            <a:r>
              <a:rPr lang="ar-AE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انتقد التصرف </a:t>
            </a:r>
            <a:r>
              <a:rPr lang="ar-EG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؟"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Action Button: Sound 6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9D4CF779-C89C-4998-8E9D-F9C8D5AF2C75}"/>
              </a:ext>
            </a:extLst>
          </p:cNvPr>
          <p:cNvSpPr/>
          <p:nvPr/>
        </p:nvSpPr>
        <p:spPr>
          <a:xfrm>
            <a:off x="10972623" y="5653088"/>
            <a:ext cx="812454" cy="591665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Text Box 24">
            <a:extLst>
              <a:ext uri="{FF2B5EF4-FFF2-40B4-BE49-F238E27FC236}">
                <a16:creationId xmlns:a16="http://schemas.microsoft.com/office/drawing/2014/main" id="{26B1C79B-7691-4B6C-B7B9-0CADBD079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7857" y="510664"/>
            <a:ext cx="1760787" cy="951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659" tIns="28983" rIns="67659" bIns="67659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/>
            <a:endParaRPr lang="en-US" sz="2667" dirty="0"/>
          </a:p>
        </p:txBody>
      </p:sp>
      <p:pic>
        <p:nvPicPr>
          <p:cNvPr id="10242" name="Picture 2" descr="نتيجة بحث الصور عن مشاعر الاخرين أطفال">
            <a:extLst>
              <a:ext uri="{FF2B5EF4-FFF2-40B4-BE49-F238E27FC236}">
                <a16:creationId xmlns:a16="http://schemas.microsoft.com/office/drawing/2014/main" id="{F9DF6D60-D344-4721-86D8-8E4984DD5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111" y="0"/>
            <a:ext cx="5212576" cy="66610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39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Oval 5"/>
          <p:cNvSpPr>
            <a:spLocks noChangeArrowheads="1"/>
          </p:cNvSpPr>
          <p:nvPr/>
        </p:nvSpPr>
        <p:spPr bwMode="auto">
          <a:xfrm>
            <a:off x="1573951" y="2362200"/>
            <a:ext cx="2133600" cy="2133600"/>
          </a:xfrm>
          <a:prstGeom prst="ellipse">
            <a:avLst/>
          </a:prstGeom>
          <a:solidFill>
            <a:srgbClr val="C9B19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400"/>
          </a:p>
        </p:txBody>
      </p:sp>
      <p:pic>
        <p:nvPicPr>
          <p:cNvPr id="4100" name="Picture 4" descr="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7506" y="5407375"/>
            <a:ext cx="2379133" cy="51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2448984" y="2938993"/>
            <a:ext cx="13462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6400">
                <a:solidFill>
                  <a:schemeClr val="bg1"/>
                </a:solidFill>
              </a:rPr>
              <a:t>01</a:t>
            </a:r>
          </a:p>
        </p:txBody>
      </p:sp>
      <p:pic>
        <p:nvPicPr>
          <p:cNvPr id="4107" name="Picture 11" descr="未标题-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391" y="1752848"/>
            <a:ext cx="3199186" cy="356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8" name="Freeform 12"/>
          <p:cNvSpPr>
            <a:spLocks/>
          </p:cNvSpPr>
          <p:nvPr/>
        </p:nvSpPr>
        <p:spPr bwMode="auto">
          <a:xfrm>
            <a:off x="3862918" y="3087159"/>
            <a:ext cx="550333" cy="2116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4109" name="Group 13"/>
          <p:cNvGrpSpPr>
            <a:grpSpLocks/>
          </p:cNvGrpSpPr>
          <p:nvPr/>
        </p:nvGrpSpPr>
        <p:grpSpPr bwMode="auto">
          <a:xfrm>
            <a:off x="1875367" y="2496610"/>
            <a:ext cx="237067" cy="232833"/>
            <a:chOff x="223" y="203"/>
            <a:chExt cx="213" cy="211"/>
          </a:xfrm>
        </p:grpSpPr>
        <p:sp>
          <p:nvSpPr>
            <p:cNvPr id="4110" name="Freeform 14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4112" name="Freeform 16"/>
          <p:cNvSpPr>
            <a:spLocks/>
          </p:cNvSpPr>
          <p:nvPr/>
        </p:nvSpPr>
        <p:spPr bwMode="auto">
          <a:xfrm>
            <a:off x="2868084" y="2678643"/>
            <a:ext cx="457200" cy="1735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4113" name="Group 17"/>
          <p:cNvGrpSpPr>
            <a:grpSpLocks/>
          </p:cNvGrpSpPr>
          <p:nvPr/>
        </p:nvGrpSpPr>
        <p:grpSpPr bwMode="auto">
          <a:xfrm flipV="1">
            <a:off x="3799418" y="3641726"/>
            <a:ext cx="173567" cy="169333"/>
            <a:chOff x="223" y="203"/>
            <a:chExt cx="213" cy="211"/>
          </a:xfrm>
        </p:grpSpPr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115" name="Oval 19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56990" y="-129116"/>
            <a:ext cx="5297729" cy="6855884"/>
          </a:xfrm>
          <a:prstGeom prst="rect">
            <a:avLst/>
          </a:prstGeom>
        </p:spPr>
      </p:pic>
      <p:pic>
        <p:nvPicPr>
          <p:cNvPr id="20" name="Picture 2" descr="نتيجة بحث الصور عن uae flag gif">
            <a:extLst>
              <a:ext uri="{FF2B5EF4-FFF2-40B4-BE49-F238E27FC236}">
                <a16:creationId xmlns:a16="http://schemas.microsoft.com/office/drawing/2014/main" id="{66F9AE7A-4D80-4E70-B191-C83579E3CA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374" y="638414"/>
            <a:ext cx="1299940" cy="70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 3">
            <a:extLst>
              <a:ext uri="{FF2B5EF4-FFF2-40B4-BE49-F238E27FC236}">
                <a16:creationId xmlns:a16="http://schemas.microsoft.com/office/drawing/2014/main" id="{4D18EEDA-5B7E-4503-8E60-D4BB0A5FB1A0}"/>
              </a:ext>
            </a:extLst>
          </p:cNvPr>
          <p:cNvSpPr/>
          <p:nvPr/>
        </p:nvSpPr>
        <p:spPr>
          <a:xfrm>
            <a:off x="4290513" y="2613026"/>
            <a:ext cx="6036673" cy="2208972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نشاهد الموقف</a:t>
            </a:r>
          </a:p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المعبر عن مراعاة مشاعر الاخرين</a:t>
            </a:r>
          </a:p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endParaRPr lang="ar-AE" sz="4800" b="1" dirty="0">
              <a:solidFill>
                <a:schemeClr val="tx1">
                  <a:lumMod val="95000"/>
                  <a:lumOff val="5000"/>
                </a:schemeClr>
              </a:solidFill>
              <a:latin typeface="Calibri Light" panose="020F0302020204030204"/>
              <a:cs typeface="Akhbar MT" pitchFamily="2" charset="-78"/>
            </a:endParaRPr>
          </a:p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endParaRPr lang="ar-AE" sz="48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/>
            <a:endParaRPr lang="ar-AE" sz="48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9400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2902B13-90E1-4857-8473-C1D783238358}"/>
              </a:ext>
            </a:extLst>
          </p:cNvPr>
          <p:cNvSpPr/>
          <p:nvPr/>
        </p:nvSpPr>
        <p:spPr>
          <a:xfrm>
            <a:off x="3611698" y="3244334"/>
            <a:ext cx="49686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https://www.youtube.com/watch?v=R3m9cX4F6yQ</a:t>
            </a:r>
            <a:endParaRPr lang="ar-AE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331684-5E3E-4E14-B790-29B89ED9D1AD}"/>
              </a:ext>
            </a:extLst>
          </p:cNvPr>
          <p:cNvSpPr/>
          <p:nvPr/>
        </p:nvSpPr>
        <p:spPr>
          <a:xfrm>
            <a:off x="5905049" y="2181296"/>
            <a:ext cx="1124027" cy="3485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فيديو  في الرابط</a:t>
            </a:r>
          </a:p>
        </p:txBody>
      </p:sp>
    </p:spTree>
    <p:extLst>
      <p:ext uri="{BB962C8B-B14F-4D97-AF65-F5344CB8AC3E}">
        <p14:creationId xmlns:p14="http://schemas.microsoft.com/office/powerpoint/2010/main" val="3985461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Oval 5"/>
          <p:cNvSpPr>
            <a:spLocks noChangeArrowheads="1"/>
          </p:cNvSpPr>
          <p:nvPr/>
        </p:nvSpPr>
        <p:spPr bwMode="auto">
          <a:xfrm>
            <a:off x="1573951" y="2362200"/>
            <a:ext cx="2133600" cy="2133600"/>
          </a:xfrm>
          <a:prstGeom prst="ellipse">
            <a:avLst/>
          </a:prstGeom>
          <a:solidFill>
            <a:srgbClr val="C9B19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400"/>
          </a:p>
        </p:txBody>
      </p:sp>
      <p:pic>
        <p:nvPicPr>
          <p:cNvPr id="4100" name="Picture 4" descr="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7506" y="5407375"/>
            <a:ext cx="2379133" cy="51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2448984" y="2938993"/>
            <a:ext cx="13462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6400">
                <a:solidFill>
                  <a:schemeClr val="bg1"/>
                </a:solidFill>
              </a:rPr>
              <a:t>01</a:t>
            </a:r>
          </a:p>
        </p:txBody>
      </p:sp>
      <p:pic>
        <p:nvPicPr>
          <p:cNvPr id="4107" name="Picture 11" descr="未标题-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391" y="1752848"/>
            <a:ext cx="3199186" cy="356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8" name="Freeform 12"/>
          <p:cNvSpPr>
            <a:spLocks/>
          </p:cNvSpPr>
          <p:nvPr/>
        </p:nvSpPr>
        <p:spPr bwMode="auto">
          <a:xfrm>
            <a:off x="3820376" y="2801571"/>
            <a:ext cx="550333" cy="2116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4109" name="Group 13"/>
          <p:cNvGrpSpPr>
            <a:grpSpLocks/>
          </p:cNvGrpSpPr>
          <p:nvPr/>
        </p:nvGrpSpPr>
        <p:grpSpPr bwMode="auto">
          <a:xfrm>
            <a:off x="1875367" y="2496610"/>
            <a:ext cx="237067" cy="232833"/>
            <a:chOff x="223" y="203"/>
            <a:chExt cx="213" cy="211"/>
          </a:xfrm>
        </p:grpSpPr>
        <p:sp>
          <p:nvSpPr>
            <p:cNvPr id="4110" name="Freeform 14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4112" name="Freeform 16"/>
          <p:cNvSpPr>
            <a:spLocks/>
          </p:cNvSpPr>
          <p:nvPr/>
        </p:nvSpPr>
        <p:spPr bwMode="auto">
          <a:xfrm>
            <a:off x="2868084" y="2678643"/>
            <a:ext cx="457200" cy="1735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4113" name="Group 17"/>
          <p:cNvGrpSpPr>
            <a:grpSpLocks/>
          </p:cNvGrpSpPr>
          <p:nvPr/>
        </p:nvGrpSpPr>
        <p:grpSpPr bwMode="auto">
          <a:xfrm flipV="1">
            <a:off x="3756876" y="3356138"/>
            <a:ext cx="173567" cy="169333"/>
            <a:chOff x="223" y="203"/>
            <a:chExt cx="213" cy="211"/>
          </a:xfrm>
        </p:grpSpPr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115" name="Oval 19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29277" y="-129532"/>
            <a:ext cx="5868072" cy="6855884"/>
          </a:xfrm>
          <a:prstGeom prst="rect">
            <a:avLst/>
          </a:prstGeom>
        </p:spPr>
      </p:pic>
      <p:pic>
        <p:nvPicPr>
          <p:cNvPr id="20" name="Picture 2" descr="نتيجة بحث الصور عن uae flag gif">
            <a:extLst>
              <a:ext uri="{FF2B5EF4-FFF2-40B4-BE49-F238E27FC236}">
                <a16:creationId xmlns:a16="http://schemas.microsoft.com/office/drawing/2014/main" id="{66F9AE7A-4D80-4E70-B191-C83579E3CA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374" y="638414"/>
            <a:ext cx="1299940" cy="70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8C46867-6BDF-4D23-9DE2-CBC978057153}"/>
              </a:ext>
            </a:extLst>
          </p:cNvPr>
          <p:cNvSpPr/>
          <p:nvPr/>
        </p:nvSpPr>
        <p:spPr>
          <a:xfrm>
            <a:off x="820056" y="1797932"/>
            <a:ext cx="3008698" cy="3301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2" descr="First Place Good Job Sticker by Dirty Bandits for iOS &amp; Android | GIPHY">
            <a:extLst>
              <a:ext uri="{FF2B5EF4-FFF2-40B4-BE49-F238E27FC236}">
                <a16:creationId xmlns:a16="http://schemas.microsoft.com/office/drawing/2014/main" id="{065819BE-9461-4F8C-8245-ED2DD15C08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436" y="1386685"/>
            <a:ext cx="2933172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Star Twinkling Sticker by Canticos World for iOS &amp; Android | GIPHY">
            <a:extLst>
              <a:ext uri="{FF2B5EF4-FFF2-40B4-BE49-F238E27FC236}">
                <a16:creationId xmlns:a16="http://schemas.microsoft.com/office/drawing/2014/main" id="{70BE0943-FB18-4E5F-87DD-C2F2E553D1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40" y="1981200"/>
            <a:ext cx="2059317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نتيجة بحث الصور عن رأيك">
            <a:extLst>
              <a:ext uri="{FF2B5EF4-FFF2-40B4-BE49-F238E27FC236}">
                <a16:creationId xmlns:a16="http://schemas.microsoft.com/office/drawing/2014/main" id="{E8937B45-0D7A-4736-9B95-1BE0B15F5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124" y="1695612"/>
            <a:ext cx="5755898" cy="377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 3">
            <a:extLst>
              <a:ext uri="{FF2B5EF4-FFF2-40B4-BE49-F238E27FC236}">
                <a16:creationId xmlns:a16="http://schemas.microsoft.com/office/drawing/2014/main" id="{4D18EEDA-5B7E-4503-8E60-D4BB0A5FB1A0}"/>
              </a:ext>
            </a:extLst>
          </p:cNvPr>
          <p:cNvSpPr/>
          <p:nvPr/>
        </p:nvSpPr>
        <p:spPr>
          <a:xfrm>
            <a:off x="4933678" y="2280543"/>
            <a:ext cx="5172731" cy="2208972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التقويم المرحلي</a:t>
            </a:r>
          </a:p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endParaRPr lang="ar-AE" sz="6600" b="1" dirty="0">
              <a:solidFill>
                <a:schemeClr val="tx1">
                  <a:lumMod val="95000"/>
                  <a:lumOff val="5000"/>
                </a:schemeClr>
              </a:solidFill>
              <a:latin typeface="Calibri Light" panose="020F0302020204030204"/>
              <a:cs typeface="Akhbar MT" pitchFamily="2" charset="-78"/>
            </a:endParaRPr>
          </a:p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endParaRPr lang="ar-AE" sz="6600" b="1" dirty="0">
              <a:solidFill>
                <a:schemeClr val="tx1">
                  <a:lumMod val="95000"/>
                  <a:lumOff val="5000"/>
                </a:schemeClr>
              </a:solidFill>
              <a:latin typeface="Calibri Light" panose="020F0302020204030204"/>
              <a:cs typeface="Akhbar MT" pitchFamily="2" charset="-78"/>
            </a:endParaRPr>
          </a:p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endParaRPr lang="ar-AE" sz="6600" b="1" dirty="0">
              <a:solidFill>
                <a:schemeClr val="tx1">
                  <a:lumMod val="95000"/>
                  <a:lumOff val="5000"/>
                </a:schemeClr>
              </a:solidFill>
              <a:latin typeface="Calibri Light" panose="020F0302020204030204"/>
              <a:cs typeface="Akhbar MT" pitchFamily="2" charset="-78"/>
            </a:endParaRPr>
          </a:p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أربح نقاط الكأس  </a:t>
            </a:r>
            <a:endParaRPr lang="ar-AE" sz="66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132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3">
            <a:extLst>
              <a:ext uri="{FF2B5EF4-FFF2-40B4-BE49-F238E27FC236}">
                <a16:creationId xmlns:a16="http://schemas.microsoft.com/office/drawing/2014/main" id="{4AAAF9CD-8508-4B18-935A-55C4728D9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965" y="545888"/>
            <a:ext cx="3979078" cy="3476337"/>
          </a:xfrm>
          <a:custGeom>
            <a:avLst/>
            <a:gdLst>
              <a:gd name="T0" fmla="*/ 2147483646 w 4142"/>
              <a:gd name="T1" fmla="*/ 0 h 4160"/>
              <a:gd name="T2" fmla="*/ 2147483646 w 4142"/>
              <a:gd name="T3" fmla="*/ 2147483646 h 4160"/>
              <a:gd name="T4" fmla="*/ 2147483646 w 4142"/>
              <a:gd name="T5" fmla="*/ 2147483646 h 4160"/>
              <a:gd name="T6" fmla="*/ 0 w 4142"/>
              <a:gd name="T7" fmla="*/ 2147483646 h 4160"/>
              <a:gd name="T8" fmla="*/ 2147483646 w 4142"/>
              <a:gd name="T9" fmla="*/ 0 h 4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42" h="4160">
                <a:moveTo>
                  <a:pt x="2081" y="0"/>
                </a:moveTo>
                <a:cubicBezTo>
                  <a:pt x="3218" y="0"/>
                  <a:pt x="4141" y="945"/>
                  <a:pt x="4141" y="2078"/>
                </a:cubicBezTo>
                <a:cubicBezTo>
                  <a:pt x="4141" y="3237"/>
                  <a:pt x="3218" y="4159"/>
                  <a:pt x="2081" y="4159"/>
                </a:cubicBezTo>
                <a:cubicBezTo>
                  <a:pt x="922" y="4159"/>
                  <a:pt x="0" y="3237"/>
                  <a:pt x="0" y="2078"/>
                </a:cubicBezTo>
                <a:cubicBezTo>
                  <a:pt x="0" y="945"/>
                  <a:pt x="922" y="0"/>
                  <a:pt x="2081" y="0"/>
                </a:cubicBez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D7E6F4"/>
              </a:gs>
            </a:gsLst>
            <a:path path="rect">
              <a:fillToRect l="50000" t="50000" r="50000" b="50000"/>
            </a:path>
          </a:gra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/>
          </a:p>
        </p:txBody>
      </p:sp>
      <p:pic>
        <p:nvPicPr>
          <p:cNvPr id="3078" name="Picture 6" descr="نتيجة بحث الصور عن الجلوس على الارضفي المردسة">
            <a:extLst>
              <a:ext uri="{FF2B5EF4-FFF2-40B4-BE49-F238E27FC236}">
                <a16:creationId xmlns:a16="http://schemas.microsoft.com/office/drawing/2014/main" id="{A1EC0471-ABCC-494E-BF63-DC1EFCAD3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27" y="56906"/>
            <a:ext cx="3317470" cy="29073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نتيجة بحث الصور عن الجلوس  حلقة دائرية  المردسة">
            <a:extLst>
              <a:ext uri="{FF2B5EF4-FFF2-40B4-BE49-F238E27FC236}">
                <a16:creationId xmlns:a16="http://schemas.microsoft.com/office/drawing/2014/main" id="{44B7403C-5155-4F72-B2A1-EC563C7A1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170" y="894796"/>
            <a:ext cx="3303225" cy="27785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نتيجة بحث الصور عن اداب الجلوس اطفال المدرسة">
            <a:extLst>
              <a:ext uri="{FF2B5EF4-FFF2-40B4-BE49-F238E27FC236}">
                <a16:creationId xmlns:a16="http://schemas.microsoft.com/office/drawing/2014/main" id="{E90544B7-3FBB-424C-8EFE-CBC41A17A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5" r="9534" b="6878"/>
          <a:stretch/>
        </p:blipFill>
        <p:spPr bwMode="auto">
          <a:xfrm>
            <a:off x="9444279" y="3373215"/>
            <a:ext cx="2836190" cy="30956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6830131-FE27-46B3-AD74-4824FC5A5683}"/>
              </a:ext>
            </a:extLst>
          </p:cNvPr>
          <p:cNvSpPr/>
          <p:nvPr/>
        </p:nvSpPr>
        <p:spPr>
          <a:xfrm>
            <a:off x="9611569" y="6089707"/>
            <a:ext cx="2324675" cy="637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ct val="98000"/>
              </a:lnSpc>
              <a:spcBef>
                <a:spcPct val="0"/>
              </a:spcBef>
            </a:pPr>
            <a:r>
              <a:rPr lang="ar-AE" altLang="ar-AE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Farah" charset="0"/>
                <a:cs typeface="(AH) Manal Black" pitchFamily="2" charset="-78"/>
              </a:rPr>
              <a:t>3-يدان ساكنتان</a:t>
            </a:r>
            <a:endParaRPr lang="en-US" altLang="ar-AE" sz="3600" dirty="0">
              <a:solidFill>
                <a:schemeClr val="tx1">
                  <a:lumMod val="95000"/>
                  <a:lumOff val="5000"/>
                </a:schemeClr>
              </a:solidFill>
              <a:latin typeface="Farah" charset="0"/>
              <a:cs typeface="(AH) Manal Black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AF35CE-94F9-4B7A-B856-58C54F4E5C1E}"/>
              </a:ext>
            </a:extLst>
          </p:cNvPr>
          <p:cNvSpPr/>
          <p:nvPr/>
        </p:nvSpPr>
        <p:spPr>
          <a:xfrm>
            <a:off x="345904" y="2329029"/>
            <a:ext cx="2649434" cy="6352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98000"/>
              </a:lnSpc>
              <a:spcBef>
                <a:spcPct val="0"/>
              </a:spcBef>
            </a:pPr>
            <a:r>
              <a:rPr lang="ar-AE" altLang="ar-AE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Farah" charset="0"/>
                <a:cs typeface="(AH) Manal Black" pitchFamily="2" charset="-78"/>
              </a:rPr>
              <a:t>2-عينان تنظران</a:t>
            </a:r>
            <a:endParaRPr lang="en-US" altLang="ar-AE" sz="3600" dirty="0">
              <a:solidFill>
                <a:schemeClr val="tx1">
                  <a:lumMod val="95000"/>
                  <a:lumOff val="5000"/>
                </a:schemeClr>
              </a:solidFill>
              <a:latin typeface="Farah" charset="0"/>
              <a:cs typeface="(AH) Manal Black" pitchFamily="2" charset="-78"/>
            </a:endParaRPr>
          </a:p>
        </p:txBody>
      </p:sp>
      <p:pic>
        <p:nvPicPr>
          <p:cNvPr id="3084" name="Picture 12" descr="نتيجة بحث الصور عن اداب الجلوس اطفال المدرسة">
            <a:extLst>
              <a:ext uri="{FF2B5EF4-FFF2-40B4-BE49-F238E27FC236}">
                <a16:creationId xmlns:a16="http://schemas.microsoft.com/office/drawing/2014/main" id="{1D2D01A0-1CF2-4B69-B600-47D9BCFF3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6" t="16273" r="19534" b="12097"/>
          <a:stretch/>
        </p:blipFill>
        <p:spPr bwMode="auto">
          <a:xfrm>
            <a:off x="84177" y="3197470"/>
            <a:ext cx="3317470" cy="31523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BF65697-E5F1-4DB7-A6D3-CBFFACE54082}"/>
              </a:ext>
            </a:extLst>
          </p:cNvPr>
          <p:cNvSpPr/>
          <p:nvPr/>
        </p:nvSpPr>
        <p:spPr>
          <a:xfrm>
            <a:off x="825678" y="5773465"/>
            <a:ext cx="1689886" cy="6352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ct val="98000"/>
              </a:lnSpc>
              <a:spcBef>
                <a:spcPct val="0"/>
              </a:spcBef>
            </a:pPr>
            <a:r>
              <a:rPr lang="ar-AE" altLang="ar-AE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Farah" charset="0"/>
                <a:cs typeface="(AH) Manal Black" pitchFamily="2" charset="-78"/>
              </a:rPr>
              <a:t>5-فم مغلق</a:t>
            </a:r>
            <a:endParaRPr lang="en-US" altLang="ar-AE" sz="3600" dirty="0">
              <a:solidFill>
                <a:schemeClr val="tx1">
                  <a:lumMod val="95000"/>
                  <a:lumOff val="5000"/>
                </a:schemeClr>
              </a:solidFill>
              <a:latin typeface="Farah" charset="0"/>
              <a:cs typeface="(AH) Manal Black" pitchFamily="2" charset="-78"/>
            </a:endParaRPr>
          </a:p>
        </p:txBody>
      </p:sp>
      <p:pic>
        <p:nvPicPr>
          <p:cNvPr id="3086" name="Picture 14" descr="نتيجة بحث الصور عن يسمع">
            <a:extLst>
              <a:ext uri="{FF2B5EF4-FFF2-40B4-BE49-F238E27FC236}">
                <a16:creationId xmlns:a16="http://schemas.microsoft.com/office/drawing/2014/main" id="{F7BE50F1-7083-4271-9360-153DC549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458" y="-72226"/>
            <a:ext cx="2836190" cy="28898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248118-7876-47E5-98AE-2456BE104F3F}"/>
              </a:ext>
            </a:extLst>
          </p:cNvPr>
          <p:cNvSpPr/>
          <p:nvPr/>
        </p:nvSpPr>
        <p:spPr>
          <a:xfrm>
            <a:off x="9607271" y="2817662"/>
            <a:ext cx="2371162" cy="637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ct val="98000"/>
              </a:lnSpc>
              <a:spcBef>
                <a:spcPct val="0"/>
              </a:spcBef>
            </a:pPr>
            <a:r>
              <a:rPr lang="ar-AE" altLang="ar-AE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Farah" charset="0"/>
                <a:cs typeface="(AH) Manal Black" pitchFamily="2" charset="-78"/>
              </a:rPr>
              <a:t>1-أذنان تسمعان</a:t>
            </a:r>
            <a:endParaRPr lang="en-US" altLang="ar-AE" sz="3600" dirty="0">
              <a:solidFill>
                <a:schemeClr val="tx1">
                  <a:lumMod val="95000"/>
                  <a:lumOff val="5000"/>
                </a:schemeClr>
              </a:solidFill>
              <a:latin typeface="Farah" charset="0"/>
              <a:cs typeface="(AH) Manal Black" pitchFamily="2" charset="-78"/>
            </a:endParaRPr>
          </a:p>
        </p:txBody>
      </p:sp>
      <p:pic>
        <p:nvPicPr>
          <p:cNvPr id="26" name="Picture 6" descr="نتيجة بحث الصور عن الجلوس على الارضفي المردسة">
            <a:extLst>
              <a:ext uri="{FF2B5EF4-FFF2-40B4-BE49-F238E27FC236}">
                <a16:creationId xmlns:a16="http://schemas.microsoft.com/office/drawing/2014/main" id="{A77C245A-F182-4C65-A623-4B4E0CA73A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0" t="25081" r="42979" b="40508"/>
          <a:stretch/>
        </p:blipFill>
        <p:spPr bwMode="auto">
          <a:xfrm>
            <a:off x="5236512" y="3928439"/>
            <a:ext cx="2767528" cy="24267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8074EE7-DAAD-452E-AEF3-0193853F8BDF}"/>
              </a:ext>
            </a:extLst>
          </p:cNvPr>
          <p:cNvSpPr/>
          <p:nvPr/>
        </p:nvSpPr>
        <p:spPr>
          <a:xfrm>
            <a:off x="5435087" y="6182227"/>
            <a:ext cx="2534669" cy="6352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ct val="98000"/>
              </a:lnSpc>
              <a:spcBef>
                <a:spcPct val="0"/>
              </a:spcBef>
            </a:pPr>
            <a:r>
              <a:rPr lang="ar-AE" altLang="ar-AE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Farah" charset="0"/>
                <a:cs typeface="(AH) Manal Black" pitchFamily="2" charset="-78"/>
              </a:rPr>
              <a:t>4-قدمان هادئتان</a:t>
            </a:r>
            <a:endParaRPr lang="en-US" altLang="ar-AE" sz="3600" dirty="0">
              <a:solidFill>
                <a:schemeClr val="tx1">
                  <a:lumMod val="95000"/>
                  <a:lumOff val="5000"/>
                </a:schemeClr>
              </a:solidFill>
              <a:latin typeface="Farah" charset="0"/>
              <a:cs typeface="(AH) Manal Black" pitchFamily="2" charset="-78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14476DB-2282-4436-995C-FBADC31B0A47}"/>
              </a:ext>
            </a:extLst>
          </p:cNvPr>
          <p:cNvSpPr/>
          <p:nvPr/>
        </p:nvSpPr>
        <p:spPr>
          <a:xfrm>
            <a:off x="4186594" y="56906"/>
            <a:ext cx="4968970" cy="6352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98000"/>
              </a:lnSpc>
              <a:spcBef>
                <a:spcPct val="0"/>
              </a:spcBef>
            </a:pPr>
            <a:r>
              <a:rPr lang="ar-AE" altLang="ar-AE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Farah" charset="0"/>
              </a:rPr>
              <a:t>القواعد الخمس للحلقة الدائرية </a:t>
            </a:r>
            <a:endParaRPr lang="en-US" altLang="ar-AE" sz="3600" dirty="0">
              <a:solidFill>
                <a:schemeClr val="tx1">
                  <a:lumMod val="95000"/>
                  <a:lumOff val="5000"/>
                </a:schemeClr>
              </a:solidFill>
              <a:latin typeface="Farah" charset="0"/>
            </a:endParaRPr>
          </a:p>
        </p:txBody>
      </p:sp>
      <p:pic>
        <p:nvPicPr>
          <p:cNvPr id="28" name="Picture 4" descr="نتيجة بحث الصور عن down clipart gif">
            <a:extLst>
              <a:ext uri="{FF2B5EF4-FFF2-40B4-BE49-F238E27FC236}">
                <a16:creationId xmlns:a16="http://schemas.microsoft.com/office/drawing/2014/main" id="{6F8EBFE5-065A-4142-90C1-BC6D388F90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51784">
            <a:off x="8584309" y="977661"/>
            <a:ext cx="675619" cy="157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نتيجة بحث الصور عن down clipart gif">
            <a:extLst>
              <a:ext uri="{FF2B5EF4-FFF2-40B4-BE49-F238E27FC236}">
                <a16:creationId xmlns:a16="http://schemas.microsoft.com/office/drawing/2014/main" id="{577FF2C4-442C-4691-A5FE-7D986EC782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48933">
            <a:off x="3696656" y="3251819"/>
            <a:ext cx="675619" cy="157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نتيجة بحث الصور عن down clipart gif">
            <a:extLst>
              <a:ext uri="{FF2B5EF4-FFF2-40B4-BE49-F238E27FC236}">
                <a16:creationId xmlns:a16="http://schemas.microsoft.com/office/drawing/2014/main" id="{E486DF8D-20E4-49CB-9D6B-C972293CB2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419" y="3567110"/>
            <a:ext cx="675619" cy="94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نتيجة بحث الصور عن down clipart gif">
            <a:extLst>
              <a:ext uri="{FF2B5EF4-FFF2-40B4-BE49-F238E27FC236}">
                <a16:creationId xmlns:a16="http://schemas.microsoft.com/office/drawing/2014/main" id="{7BDD8526-B1EE-46F8-A3F9-991DC91438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65959">
            <a:off x="8413025" y="3180386"/>
            <a:ext cx="675619" cy="157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نتيجة بحث الصور عن down clipart gif">
            <a:extLst>
              <a:ext uri="{FF2B5EF4-FFF2-40B4-BE49-F238E27FC236}">
                <a16:creationId xmlns:a16="http://schemas.microsoft.com/office/drawing/2014/main" id="{D32D215F-2F55-4EAD-A1B4-FC73D347A7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22116">
            <a:off x="3696317" y="796964"/>
            <a:ext cx="675619" cy="157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47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6" grpId="0" animBg="1"/>
      <p:bldP spid="12" grpId="0" animBg="1"/>
      <p:bldP spid="17" grpId="0" animBg="1"/>
      <p:bldP spid="18" grpId="0" animBg="1"/>
      <p:bldP spid="20" grpId="0" animBg="1"/>
      <p:bldP spid="2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1E82C598-4C38-4CB6-8F0E-01390044FA8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F1DEC88-7733-410F-8954-C1CA817D5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890298" cy="6858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E9F08BE-BCDF-460A-AF83-84DC9F8BB5D1}"/>
                </a:ext>
              </a:extLst>
            </p:cNvPr>
            <p:cNvSpPr/>
            <p:nvPr/>
          </p:nvSpPr>
          <p:spPr>
            <a:xfrm>
              <a:off x="6696075" y="5095874"/>
              <a:ext cx="5495925" cy="1762125"/>
            </a:xfrm>
            <a:prstGeom prst="rect">
              <a:avLst/>
            </a:prstGeom>
            <a:solidFill>
              <a:srgbClr val="A28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11820D2-7B11-4CE7-BC60-A61163C8B2D7}"/>
                </a:ext>
              </a:extLst>
            </p:cNvPr>
            <p:cNvSpPr/>
            <p:nvPr/>
          </p:nvSpPr>
          <p:spPr>
            <a:xfrm>
              <a:off x="6890298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90A46C-A0BE-4F4A-9B00-29C8A6368598}"/>
                </a:ext>
              </a:extLst>
            </p:cNvPr>
            <p:cNvSpPr/>
            <p:nvPr/>
          </p:nvSpPr>
          <p:spPr>
            <a:xfrm>
              <a:off x="7114466" y="0"/>
              <a:ext cx="316778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94E1573-837C-42BD-9990-C8FE326DEBEC}"/>
                </a:ext>
              </a:extLst>
            </p:cNvPr>
            <p:cNvSpPr/>
            <p:nvPr/>
          </p:nvSpPr>
          <p:spPr>
            <a:xfrm>
              <a:off x="7430074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F15F0E3-BF4A-4EE8-8E65-6B9CF123F6C1}"/>
                </a:ext>
              </a:extLst>
            </p:cNvPr>
            <p:cNvSpPr/>
            <p:nvPr/>
          </p:nvSpPr>
          <p:spPr>
            <a:xfrm>
              <a:off x="7654242" y="0"/>
              <a:ext cx="316778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EFBB19-ECFD-44B7-A972-D071B5A58752}"/>
                </a:ext>
              </a:extLst>
            </p:cNvPr>
            <p:cNvSpPr/>
            <p:nvPr/>
          </p:nvSpPr>
          <p:spPr>
            <a:xfrm>
              <a:off x="7962156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0D72E4C-BBFD-4AD5-B23E-363A0013D4BA}"/>
                </a:ext>
              </a:extLst>
            </p:cNvPr>
            <p:cNvSpPr/>
            <p:nvPr/>
          </p:nvSpPr>
          <p:spPr>
            <a:xfrm>
              <a:off x="8206644" y="0"/>
              <a:ext cx="316778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CE3C0CC-CB48-4C22-89C4-E68793D430FA}"/>
                </a:ext>
              </a:extLst>
            </p:cNvPr>
            <p:cNvSpPr/>
            <p:nvPr/>
          </p:nvSpPr>
          <p:spPr>
            <a:xfrm>
              <a:off x="8522252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EB9CC61-D469-48F1-AD08-C3BB44425786}"/>
                </a:ext>
              </a:extLst>
            </p:cNvPr>
            <p:cNvSpPr/>
            <p:nvPr/>
          </p:nvSpPr>
          <p:spPr>
            <a:xfrm>
              <a:off x="8746420" y="0"/>
              <a:ext cx="316778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1A482A7-887F-4674-8924-B9BAC5ED38A2}"/>
                </a:ext>
              </a:extLst>
            </p:cNvPr>
            <p:cNvSpPr/>
            <p:nvPr/>
          </p:nvSpPr>
          <p:spPr>
            <a:xfrm>
              <a:off x="9043303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2953C1-3601-4F7B-A9CD-70EF4D722245}"/>
                </a:ext>
              </a:extLst>
            </p:cNvPr>
            <p:cNvSpPr/>
            <p:nvPr/>
          </p:nvSpPr>
          <p:spPr>
            <a:xfrm>
              <a:off x="9267471" y="0"/>
              <a:ext cx="316778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DED431-0514-4460-B5B4-97CDC26F1C36}"/>
                </a:ext>
              </a:extLst>
            </p:cNvPr>
            <p:cNvSpPr/>
            <p:nvPr/>
          </p:nvSpPr>
          <p:spPr>
            <a:xfrm>
              <a:off x="9583079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385965A-ED38-4362-B3F6-15C4992FB8AB}"/>
                </a:ext>
              </a:extLst>
            </p:cNvPr>
            <p:cNvSpPr/>
            <p:nvPr/>
          </p:nvSpPr>
          <p:spPr>
            <a:xfrm>
              <a:off x="9807247" y="0"/>
              <a:ext cx="316778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11F716E-4104-44B5-88C4-5787270AC8EC}"/>
                </a:ext>
              </a:extLst>
            </p:cNvPr>
            <p:cNvSpPr/>
            <p:nvPr/>
          </p:nvSpPr>
          <p:spPr>
            <a:xfrm>
              <a:off x="10115161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7578EA2-3D89-4769-A934-3F872C8127B7}"/>
                </a:ext>
              </a:extLst>
            </p:cNvPr>
            <p:cNvSpPr/>
            <p:nvPr/>
          </p:nvSpPr>
          <p:spPr>
            <a:xfrm>
              <a:off x="10359649" y="0"/>
              <a:ext cx="316778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A0CF292-81C6-493F-949C-56891A688E00}"/>
                </a:ext>
              </a:extLst>
            </p:cNvPr>
            <p:cNvSpPr/>
            <p:nvPr/>
          </p:nvSpPr>
          <p:spPr>
            <a:xfrm>
              <a:off x="10675257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F8A4C56-33E8-4E5B-BF26-607625ED5724}"/>
                </a:ext>
              </a:extLst>
            </p:cNvPr>
            <p:cNvSpPr/>
            <p:nvPr/>
          </p:nvSpPr>
          <p:spPr>
            <a:xfrm>
              <a:off x="10899425" y="0"/>
              <a:ext cx="316778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3C6FA9E-D003-46E7-BB66-D51B7D9A0029}"/>
                </a:ext>
              </a:extLst>
            </p:cNvPr>
            <p:cNvSpPr/>
            <p:nvPr/>
          </p:nvSpPr>
          <p:spPr>
            <a:xfrm>
              <a:off x="11191712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B3E3A2B-7141-4772-BF43-E68AF63C9E2A}"/>
                </a:ext>
              </a:extLst>
            </p:cNvPr>
            <p:cNvSpPr/>
            <p:nvPr/>
          </p:nvSpPr>
          <p:spPr>
            <a:xfrm>
              <a:off x="11436200" y="0"/>
              <a:ext cx="316778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FF4B96A-1FBD-4C4F-A6DA-A5EBE266F773}"/>
                </a:ext>
              </a:extLst>
            </p:cNvPr>
            <p:cNvSpPr/>
            <p:nvPr/>
          </p:nvSpPr>
          <p:spPr>
            <a:xfrm>
              <a:off x="11751808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626CEE7-00D5-4127-B813-FB598F16AC18}"/>
                </a:ext>
              </a:extLst>
            </p:cNvPr>
            <p:cNvSpPr/>
            <p:nvPr/>
          </p:nvSpPr>
          <p:spPr>
            <a:xfrm>
              <a:off x="11975976" y="0"/>
              <a:ext cx="216024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29D64796-8990-4F24-A7D9-147908AB77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494" y="66038"/>
            <a:ext cx="5095873" cy="5095873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DA6F2-E3A3-41AB-B89E-512357322074}"/>
              </a:ext>
            </a:extLst>
          </p:cNvPr>
          <p:cNvGrpSpPr/>
          <p:nvPr/>
        </p:nvGrpSpPr>
        <p:grpSpPr>
          <a:xfrm>
            <a:off x="11012835" y="5848350"/>
            <a:ext cx="991309" cy="895350"/>
            <a:chOff x="11012835" y="5848350"/>
            <a:chExt cx="991309" cy="895350"/>
          </a:xfrm>
        </p:grpSpPr>
        <p:sp>
          <p:nvSpPr>
            <p:cNvPr id="40" name="Rectangle: Rounded Corners 39">
              <a:hlinkClick r:id="" action="ppaction://hlinkshowjump?jump=firstslide"/>
              <a:extLst>
                <a:ext uri="{FF2B5EF4-FFF2-40B4-BE49-F238E27FC236}">
                  <a16:creationId xmlns:a16="http://schemas.microsoft.com/office/drawing/2014/main" id="{F756341B-0D29-4427-80CA-FD52FC30C565}"/>
                </a:ext>
              </a:extLst>
            </p:cNvPr>
            <p:cNvSpPr/>
            <p:nvPr/>
          </p:nvSpPr>
          <p:spPr>
            <a:xfrm>
              <a:off x="11012835" y="5848350"/>
              <a:ext cx="991309" cy="89535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1" name="Picture 4" descr="Cute home clipart 3 » Clipart Station">
              <a:hlinkClick r:id="" action="ppaction://hlinkshowjump?jump=firstslide"/>
              <a:extLst>
                <a:ext uri="{FF2B5EF4-FFF2-40B4-BE49-F238E27FC236}">
                  <a16:creationId xmlns:a16="http://schemas.microsoft.com/office/drawing/2014/main" id="{A8B34DC5-9321-4A1A-BF5A-27496176C1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46797" y="5891212"/>
              <a:ext cx="782450" cy="80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r3">
            <a:extLst>
              <a:ext uri="{FF2B5EF4-FFF2-40B4-BE49-F238E27FC236}">
                <a16:creationId xmlns:a16="http://schemas.microsoft.com/office/drawing/2014/main" id="{F6317F7A-876B-4E55-97C6-C47B96BDE36B}"/>
              </a:ext>
            </a:extLst>
          </p:cNvPr>
          <p:cNvSpPr/>
          <p:nvPr/>
        </p:nvSpPr>
        <p:spPr>
          <a:xfrm>
            <a:off x="3695339" y="1609725"/>
            <a:ext cx="2919796" cy="523875"/>
          </a:xfrm>
          <a:prstGeom prst="rect">
            <a:avLst/>
          </a:prstGeom>
          <a:solidFill>
            <a:srgbClr val="EECCE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  <a:cs typeface="(AH) Manal Black" pitchFamily="2" charset="-78"/>
              </a:rPr>
              <a:t>الامتنان</a:t>
            </a:r>
            <a:endParaRPr lang="en-GB" sz="40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sp>
        <p:nvSpPr>
          <p:cNvPr id="42" name="r2">
            <a:extLst>
              <a:ext uri="{FF2B5EF4-FFF2-40B4-BE49-F238E27FC236}">
                <a16:creationId xmlns:a16="http://schemas.microsoft.com/office/drawing/2014/main" id="{856063D2-BB0D-4D4D-B9A7-830685349A7B}"/>
              </a:ext>
            </a:extLst>
          </p:cNvPr>
          <p:cNvSpPr/>
          <p:nvPr/>
        </p:nvSpPr>
        <p:spPr>
          <a:xfrm>
            <a:off x="3687085" y="971550"/>
            <a:ext cx="2919796" cy="523875"/>
          </a:xfrm>
          <a:prstGeom prst="rect">
            <a:avLst/>
          </a:prstGeom>
          <a:solidFill>
            <a:srgbClr val="EECCE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  <a:cs typeface="(AH) Manal Black" pitchFamily="2" charset="-78"/>
              </a:rPr>
              <a:t>الاستياء</a:t>
            </a:r>
            <a:endParaRPr lang="en-GB" sz="40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sp>
        <p:nvSpPr>
          <p:cNvPr id="43" name="r1">
            <a:extLst>
              <a:ext uri="{FF2B5EF4-FFF2-40B4-BE49-F238E27FC236}">
                <a16:creationId xmlns:a16="http://schemas.microsoft.com/office/drawing/2014/main" id="{591D5105-0CCC-4F76-A83E-8444E75E3A74}"/>
              </a:ext>
            </a:extLst>
          </p:cNvPr>
          <p:cNvSpPr/>
          <p:nvPr/>
        </p:nvSpPr>
        <p:spPr>
          <a:xfrm>
            <a:off x="3687085" y="353039"/>
            <a:ext cx="2919796" cy="523875"/>
          </a:xfrm>
          <a:prstGeom prst="rect">
            <a:avLst/>
          </a:prstGeom>
          <a:solidFill>
            <a:srgbClr val="EECCE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  <a:cs typeface="(AH) Manal Black" pitchFamily="2" charset="-78"/>
              </a:rPr>
              <a:t>الاحترام</a:t>
            </a:r>
            <a:endParaRPr lang="en-GB" sz="40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131795-5B29-445F-B126-8085BC7AE4CB}"/>
              </a:ext>
            </a:extLst>
          </p:cNvPr>
          <p:cNvSpPr txBox="1"/>
          <p:nvPr/>
        </p:nvSpPr>
        <p:spPr>
          <a:xfrm>
            <a:off x="8839030" y="2133600"/>
            <a:ext cx="132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dirty="0"/>
              <a:t>السؤال</a:t>
            </a:r>
            <a:endParaRPr lang="en-GB" dirty="0"/>
          </a:p>
        </p:txBody>
      </p:sp>
      <p:pic>
        <p:nvPicPr>
          <p:cNvPr id="45" name="t_file5794233438642899017">
            <a:hlinkClick r:id="" action="ppaction://media"/>
            <a:extLst>
              <a:ext uri="{FF2B5EF4-FFF2-40B4-BE49-F238E27FC236}">
                <a16:creationId xmlns:a16="http://schemas.microsoft.com/office/drawing/2014/main" id="{6AC59593-924C-40DE-9B7D-31537E65F2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2245" y="2902923"/>
            <a:ext cx="1646155" cy="9547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54" name="Picture 6" descr="FALSE - Free Icons: Easy to Download and Use">
            <a:extLst>
              <a:ext uri="{FF2B5EF4-FFF2-40B4-BE49-F238E27FC236}">
                <a16:creationId xmlns:a16="http://schemas.microsoft.com/office/drawing/2014/main" id="{9DB3E90F-EBCB-4492-9EF2-6EB8769E4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" t="10666" r="7365" b="16000"/>
          <a:stretch/>
        </p:blipFill>
        <p:spPr bwMode="auto">
          <a:xfrm>
            <a:off x="3646631" y="319308"/>
            <a:ext cx="60788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ownload Free Check Icons And Png Backgrounds - Check Green Icon Png  Clipart - Full Size Clipart (#726399) - PinClipart">
            <a:extLst>
              <a:ext uri="{FF2B5EF4-FFF2-40B4-BE49-F238E27FC236}">
                <a16:creationId xmlns:a16="http://schemas.microsoft.com/office/drawing/2014/main" id="{1D9E7DCC-069C-40C0-BF73-BC9CBEFEF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630" y="919210"/>
            <a:ext cx="607890" cy="54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FALSE - Free Icons: Easy to Download and Use">
            <a:extLst>
              <a:ext uri="{FF2B5EF4-FFF2-40B4-BE49-F238E27FC236}">
                <a16:creationId xmlns:a16="http://schemas.microsoft.com/office/drawing/2014/main" id="{8F10E228-B214-4DA4-9BF2-D716B0BAD5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" t="10666" r="7365" b="16000"/>
          <a:stretch/>
        </p:blipFill>
        <p:spPr bwMode="auto">
          <a:xfrm>
            <a:off x="3629298" y="1609724"/>
            <a:ext cx="60788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655A2B-A4BA-481F-8A7D-288512FD07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2282" y="785704"/>
            <a:ext cx="3429430" cy="35244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4" name="Action Button: Sound 43">
            <a:hlinkClick r:id="" action="ppaction://noaction" highlightClick="1">
              <a:snd r:embed="rId11" name="applause.wav"/>
            </a:hlinkClick>
            <a:extLst>
              <a:ext uri="{FF2B5EF4-FFF2-40B4-BE49-F238E27FC236}">
                <a16:creationId xmlns:a16="http://schemas.microsoft.com/office/drawing/2014/main" id="{A228D880-4966-4F82-AE69-C374D4D57BDC}"/>
              </a:ext>
            </a:extLst>
          </p:cNvPr>
          <p:cNvSpPr/>
          <p:nvPr/>
        </p:nvSpPr>
        <p:spPr>
          <a:xfrm>
            <a:off x="2700752" y="903942"/>
            <a:ext cx="812203" cy="591483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3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66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1E82C598-4C38-4CB6-8F0E-01390044FA8C}"/>
              </a:ext>
            </a:extLst>
          </p:cNvPr>
          <p:cNvGrpSpPr/>
          <p:nvPr/>
        </p:nvGrpSpPr>
        <p:grpSpPr>
          <a:xfrm>
            <a:off x="0" y="13648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F1DEC88-7733-410F-8954-C1CA817D5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890298" cy="6858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E9F08BE-BCDF-460A-AF83-84DC9F8BB5D1}"/>
                </a:ext>
              </a:extLst>
            </p:cNvPr>
            <p:cNvSpPr/>
            <p:nvPr/>
          </p:nvSpPr>
          <p:spPr>
            <a:xfrm>
              <a:off x="6696075" y="5095874"/>
              <a:ext cx="5495925" cy="1762125"/>
            </a:xfrm>
            <a:prstGeom prst="rect">
              <a:avLst/>
            </a:prstGeom>
            <a:solidFill>
              <a:srgbClr val="A28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11820D2-7B11-4CE7-BC60-A61163C8B2D7}"/>
                </a:ext>
              </a:extLst>
            </p:cNvPr>
            <p:cNvSpPr/>
            <p:nvPr/>
          </p:nvSpPr>
          <p:spPr>
            <a:xfrm>
              <a:off x="6890298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90A46C-A0BE-4F4A-9B00-29C8A6368598}"/>
                </a:ext>
              </a:extLst>
            </p:cNvPr>
            <p:cNvSpPr/>
            <p:nvPr/>
          </p:nvSpPr>
          <p:spPr>
            <a:xfrm>
              <a:off x="7114466" y="0"/>
              <a:ext cx="316778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94E1573-837C-42BD-9990-C8FE326DEBEC}"/>
                </a:ext>
              </a:extLst>
            </p:cNvPr>
            <p:cNvSpPr/>
            <p:nvPr/>
          </p:nvSpPr>
          <p:spPr>
            <a:xfrm>
              <a:off x="7430074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F15F0E3-BF4A-4EE8-8E65-6B9CF123F6C1}"/>
                </a:ext>
              </a:extLst>
            </p:cNvPr>
            <p:cNvSpPr/>
            <p:nvPr/>
          </p:nvSpPr>
          <p:spPr>
            <a:xfrm>
              <a:off x="7654242" y="0"/>
              <a:ext cx="316778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EFBB19-ECFD-44B7-A972-D071B5A58752}"/>
                </a:ext>
              </a:extLst>
            </p:cNvPr>
            <p:cNvSpPr/>
            <p:nvPr/>
          </p:nvSpPr>
          <p:spPr>
            <a:xfrm>
              <a:off x="7962156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0D72E4C-BBFD-4AD5-B23E-363A0013D4BA}"/>
                </a:ext>
              </a:extLst>
            </p:cNvPr>
            <p:cNvSpPr/>
            <p:nvPr/>
          </p:nvSpPr>
          <p:spPr>
            <a:xfrm>
              <a:off x="8206644" y="0"/>
              <a:ext cx="316778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CE3C0CC-CB48-4C22-89C4-E68793D430FA}"/>
                </a:ext>
              </a:extLst>
            </p:cNvPr>
            <p:cNvSpPr/>
            <p:nvPr/>
          </p:nvSpPr>
          <p:spPr>
            <a:xfrm>
              <a:off x="8522252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EB9CC61-D469-48F1-AD08-C3BB44425786}"/>
                </a:ext>
              </a:extLst>
            </p:cNvPr>
            <p:cNvSpPr/>
            <p:nvPr/>
          </p:nvSpPr>
          <p:spPr>
            <a:xfrm>
              <a:off x="8746420" y="0"/>
              <a:ext cx="316778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1A482A7-887F-4674-8924-B9BAC5ED38A2}"/>
                </a:ext>
              </a:extLst>
            </p:cNvPr>
            <p:cNvSpPr/>
            <p:nvPr/>
          </p:nvSpPr>
          <p:spPr>
            <a:xfrm>
              <a:off x="9043303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2953C1-3601-4F7B-A9CD-70EF4D722245}"/>
                </a:ext>
              </a:extLst>
            </p:cNvPr>
            <p:cNvSpPr/>
            <p:nvPr/>
          </p:nvSpPr>
          <p:spPr>
            <a:xfrm>
              <a:off x="9267471" y="0"/>
              <a:ext cx="316778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DED431-0514-4460-B5B4-97CDC26F1C36}"/>
                </a:ext>
              </a:extLst>
            </p:cNvPr>
            <p:cNvSpPr/>
            <p:nvPr/>
          </p:nvSpPr>
          <p:spPr>
            <a:xfrm>
              <a:off x="9583079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385965A-ED38-4362-B3F6-15C4992FB8AB}"/>
                </a:ext>
              </a:extLst>
            </p:cNvPr>
            <p:cNvSpPr/>
            <p:nvPr/>
          </p:nvSpPr>
          <p:spPr>
            <a:xfrm>
              <a:off x="9807247" y="0"/>
              <a:ext cx="316778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11F716E-4104-44B5-88C4-5787270AC8EC}"/>
                </a:ext>
              </a:extLst>
            </p:cNvPr>
            <p:cNvSpPr/>
            <p:nvPr/>
          </p:nvSpPr>
          <p:spPr>
            <a:xfrm>
              <a:off x="10115161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7578EA2-3D89-4769-A934-3F872C8127B7}"/>
                </a:ext>
              </a:extLst>
            </p:cNvPr>
            <p:cNvSpPr/>
            <p:nvPr/>
          </p:nvSpPr>
          <p:spPr>
            <a:xfrm>
              <a:off x="10359649" y="0"/>
              <a:ext cx="316778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A0CF292-81C6-493F-949C-56891A688E00}"/>
                </a:ext>
              </a:extLst>
            </p:cNvPr>
            <p:cNvSpPr/>
            <p:nvPr/>
          </p:nvSpPr>
          <p:spPr>
            <a:xfrm>
              <a:off x="10675257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F8A4C56-33E8-4E5B-BF26-607625ED5724}"/>
                </a:ext>
              </a:extLst>
            </p:cNvPr>
            <p:cNvSpPr/>
            <p:nvPr/>
          </p:nvSpPr>
          <p:spPr>
            <a:xfrm>
              <a:off x="10899425" y="0"/>
              <a:ext cx="316778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3C6FA9E-D003-46E7-BB66-D51B7D9A0029}"/>
                </a:ext>
              </a:extLst>
            </p:cNvPr>
            <p:cNvSpPr/>
            <p:nvPr/>
          </p:nvSpPr>
          <p:spPr>
            <a:xfrm>
              <a:off x="11191712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B3E3A2B-7141-4772-BF43-E68AF63C9E2A}"/>
                </a:ext>
              </a:extLst>
            </p:cNvPr>
            <p:cNvSpPr/>
            <p:nvPr/>
          </p:nvSpPr>
          <p:spPr>
            <a:xfrm>
              <a:off x="11436200" y="0"/>
              <a:ext cx="316778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FF4B96A-1FBD-4C4F-A6DA-A5EBE266F773}"/>
                </a:ext>
              </a:extLst>
            </p:cNvPr>
            <p:cNvSpPr/>
            <p:nvPr/>
          </p:nvSpPr>
          <p:spPr>
            <a:xfrm>
              <a:off x="11751808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626CEE7-00D5-4127-B813-FB598F16AC18}"/>
                </a:ext>
              </a:extLst>
            </p:cNvPr>
            <p:cNvSpPr/>
            <p:nvPr/>
          </p:nvSpPr>
          <p:spPr>
            <a:xfrm>
              <a:off x="11975976" y="0"/>
              <a:ext cx="216024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29D64796-8990-4F24-A7D9-147908AB77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494" y="66038"/>
            <a:ext cx="5095873" cy="509587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1128EF1-2EF9-44A6-A908-6B9CA5450682}"/>
              </a:ext>
            </a:extLst>
          </p:cNvPr>
          <p:cNvGrpSpPr/>
          <p:nvPr/>
        </p:nvGrpSpPr>
        <p:grpSpPr>
          <a:xfrm>
            <a:off x="11012835" y="5848350"/>
            <a:ext cx="991309" cy="895350"/>
            <a:chOff x="11012835" y="5848350"/>
            <a:chExt cx="991309" cy="895350"/>
          </a:xfrm>
        </p:grpSpPr>
        <p:sp>
          <p:nvSpPr>
            <p:cNvPr id="32" name="Rectangle: Rounded Corners 31">
              <a:hlinkClick r:id="" action="ppaction://hlinkshowjump?jump=firstslide"/>
              <a:extLst>
                <a:ext uri="{FF2B5EF4-FFF2-40B4-BE49-F238E27FC236}">
                  <a16:creationId xmlns:a16="http://schemas.microsoft.com/office/drawing/2014/main" id="{9F2FAFA3-85D0-42CD-B504-C62415C24EB6}"/>
                </a:ext>
              </a:extLst>
            </p:cNvPr>
            <p:cNvSpPr/>
            <p:nvPr/>
          </p:nvSpPr>
          <p:spPr>
            <a:xfrm>
              <a:off x="11012835" y="5848350"/>
              <a:ext cx="991309" cy="89535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52" name="Picture 4" descr="Cute home clipart 3 » Clipart Station">
              <a:hlinkClick r:id="" action="ppaction://hlinkshowjump?jump=firstslide"/>
              <a:extLst>
                <a:ext uri="{FF2B5EF4-FFF2-40B4-BE49-F238E27FC236}">
                  <a16:creationId xmlns:a16="http://schemas.microsoft.com/office/drawing/2014/main" id="{C9642377-FB87-4A9C-A654-18A7437CF1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46797" y="5891212"/>
              <a:ext cx="782450" cy="80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25B13D2-604D-46C3-ACF0-A51A3B655AE8}"/>
              </a:ext>
            </a:extLst>
          </p:cNvPr>
          <p:cNvSpPr txBox="1"/>
          <p:nvPr/>
        </p:nvSpPr>
        <p:spPr>
          <a:xfrm>
            <a:off x="8839030" y="2133600"/>
            <a:ext cx="132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dirty="0"/>
              <a:t>السؤال</a:t>
            </a:r>
            <a:endParaRPr lang="en-GB" dirty="0"/>
          </a:p>
        </p:txBody>
      </p:sp>
      <p:pic>
        <p:nvPicPr>
          <p:cNvPr id="26" name="t_file5794233438642899017">
            <a:hlinkClick r:id="" action="ppaction://media"/>
            <a:extLst>
              <a:ext uri="{FF2B5EF4-FFF2-40B4-BE49-F238E27FC236}">
                <a16:creationId xmlns:a16="http://schemas.microsoft.com/office/drawing/2014/main" id="{C0273590-A080-40AB-B3DB-272710D35D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2245" y="2902923"/>
            <a:ext cx="1646155" cy="9547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1" name="r3">
            <a:extLst>
              <a:ext uri="{FF2B5EF4-FFF2-40B4-BE49-F238E27FC236}">
                <a16:creationId xmlns:a16="http://schemas.microsoft.com/office/drawing/2014/main" id="{5EF6C3E5-6F99-4F44-B6F6-C6DAE9D5679F}"/>
              </a:ext>
            </a:extLst>
          </p:cNvPr>
          <p:cNvSpPr/>
          <p:nvPr/>
        </p:nvSpPr>
        <p:spPr>
          <a:xfrm>
            <a:off x="3694091" y="1025947"/>
            <a:ext cx="2919796" cy="523875"/>
          </a:xfrm>
          <a:prstGeom prst="rect">
            <a:avLst/>
          </a:prstGeom>
          <a:solidFill>
            <a:srgbClr val="EECCE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dirty="0">
                <a:solidFill>
                  <a:schemeClr val="tx1"/>
                </a:solidFill>
                <a:cs typeface="(AH) Manal Black" pitchFamily="2" charset="-78"/>
              </a:rPr>
              <a:t>الغضب</a:t>
            </a:r>
            <a:endParaRPr lang="en-GB" sz="44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sp>
        <p:nvSpPr>
          <p:cNvPr id="33" name="r2">
            <a:extLst>
              <a:ext uri="{FF2B5EF4-FFF2-40B4-BE49-F238E27FC236}">
                <a16:creationId xmlns:a16="http://schemas.microsoft.com/office/drawing/2014/main" id="{7628D3EE-D851-44AD-A854-513AAD85BC3B}"/>
              </a:ext>
            </a:extLst>
          </p:cNvPr>
          <p:cNvSpPr/>
          <p:nvPr/>
        </p:nvSpPr>
        <p:spPr>
          <a:xfrm>
            <a:off x="3704586" y="1698853"/>
            <a:ext cx="2919796" cy="523875"/>
          </a:xfrm>
          <a:prstGeom prst="rect">
            <a:avLst/>
          </a:prstGeom>
          <a:solidFill>
            <a:srgbClr val="EECCE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schemeClr val="tx1"/>
                </a:solidFill>
                <a:cs typeface="(AH) Manal Black" pitchFamily="2" charset="-78"/>
              </a:rPr>
              <a:t>التقدير والامتنان</a:t>
            </a:r>
            <a:endParaRPr lang="en-GB" sz="28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sp>
        <p:nvSpPr>
          <p:cNvPr id="34" name="r1">
            <a:extLst>
              <a:ext uri="{FF2B5EF4-FFF2-40B4-BE49-F238E27FC236}">
                <a16:creationId xmlns:a16="http://schemas.microsoft.com/office/drawing/2014/main" id="{8AFEA8BA-36A3-4082-93E0-8EFA51EA5B6A}"/>
              </a:ext>
            </a:extLst>
          </p:cNvPr>
          <p:cNvSpPr/>
          <p:nvPr/>
        </p:nvSpPr>
        <p:spPr>
          <a:xfrm>
            <a:off x="3687085" y="353039"/>
            <a:ext cx="2919796" cy="523875"/>
          </a:xfrm>
          <a:prstGeom prst="rect">
            <a:avLst/>
          </a:prstGeom>
          <a:solidFill>
            <a:srgbClr val="EECCE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dirty="0">
                <a:solidFill>
                  <a:schemeClr val="tx1"/>
                </a:solidFill>
                <a:cs typeface="(AH) Manal Black" pitchFamily="2" charset="-78"/>
              </a:rPr>
              <a:t>الوحدة</a:t>
            </a:r>
            <a:endParaRPr lang="en-GB" sz="44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pic>
        <p:nvPicPr>
          <p:cNvPr id="35" name="Picture 6" descr="FALSE - Free Icons: Easy to Download and Use">
            <a:extLst>
              <a:ext uri="{FF2B5EF4-FFF2-40B4-BE49-F238E27FC236}">
                <a16:creationId xmlns:a16="http://schemas.microsoft.com/office/drawing/2014/main" id="{3FEF7A16-064D-484F-8A98-DE19AFA1A6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" t="10666" r="7365" b="16000"/>
          <a:stretch/>
        </p:blipFill>
        <p:spPr bwMode="auto">
          <a:xfrm>
            <a:off x="3646631" y="319308"/>
            <a:ext cx="60788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Download Free Check Icons And Png Backgrounds - Check Green Icon Png  Clipart - Full Size Clipart (#726399) - PinClipart">
            <a:extLst>
              <a:ext uri="{FF2B5EF4-FFF2-40B4-BE49-F238E27FC236}">
                <a16:creationId xmlns:a16="http://schemas.microsoft.com/office/drawing/2014/main" id="{7898BA1A-5299-407A-ADD0-F1FC8B91E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131" y="1646513"/>
            <a:ext cx="607890" cy="54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FALSE - Free Icons: Easy to Download and Use">
            <a:extLst>
              <a:ext uri="{FF2B5EF4-FFF2-40B4-BE49-F238E27FC236}">
                <a16:creationId xmlns:a16="http://schemas.microsoft.com/office/drawing/2014/main" id="{BAE9F161-3CB4-4701-A04F-6017EA3E2F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" t="10666" r="7365" b="16000"/>
          <a:stretch/>
        </p:blipFill>
        <p:spPr bwMode="auto">
          <a:xfrm>
            <a:off x="3628050" y="1025946"/>
            <a:ext cx="60788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8315B9F-CF45-4D88-ACAE-AE735D9D8F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46171" y="724114"/>
            <a:ext cx="3735882" cy="36476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9" name="Action Button: Sound 38">
            <a:hlinkClick r:id="" action="ppaction://noaction" highlightClick="1">
              <a:snd r:embed="rId11" name="applause.wav"/>
            </a:hlinkClick>
            <a:extLst>
              <a:ext uri="{FF2B5EF4-FFF2-40B4-BE49-F238E27FC236}">
                <a16:creationId xmlns:a16="http://schemas.microsoft.com/office/drawing/2014/main" id="{DBF16AFB-2A76-46D5-B98D-E63A0ADFE1F8}"/>
              </a:ext>
            </a:extLst>
          </p:cNvPr>
          <p:cNvSpPr/>
          <p:nvPr/>
        </p:nvSpPr>
        <p:spPr>
          <a:xfrm>
            <a:off x="2700752" y="903942"/>
            <a:ext cx="812203" cy="591483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38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6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1E82C598-4C38-4CB6-8F0E-01390044FA8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F1DEC88-7733-410F-8954-C1CA817D5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890298" cy="6858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E9F08BE-BCDF-460A-AF83-84DC9F8BB5D1}"/>
                </a:ext>
              </a:extLst>
            </p:cNvPr>
            <p:cNvSpPr/>
            <p:nvPr/>
          </p:nvSpPr>
          <p:spPr>
            <a:xfrm>
              <a:off x="6696075" y="5095874"/>
              <a:ext cx="5495925" cy="1762125"/>
            </a:xfrm>
            <a:prstGeom prst="rect">
              <a:avLst/>
            </a:prstGeom>
            <a:solidFill>
              <a:srgbClr val="A28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11820D2-7B11-4CE7-BC60-A61163C8B2D7}"/>
                </a:ext>
              </a:extLst>
            </p:cNvPr>
            <p:cNvSpPr/>
            <p:nvPr/>
          </p:nvSpPr>
          <p:spPr>
            <a:xfrm>
              <a:off x="6890298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90A46C-A0BE-4F4A-9B00-29C8A6368598}"/>
                </a:ext>
              </a:extLst>
            </p:cNvPr>
            <p:cNvSpPr/>
            <p:nvPr/>
          </p:nvSpPr>
          <p:spPr>
            <a:xfrm>
              <a:off x="7114466" y="0"/>
              <a:ext cx="316778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94E1573-837C-42BD-9990-C8FE326DEBEC}"/>
                </a:ext>
              </a:extLst>
            </p:cNvPr>
            <p:cNvSpPr/>
            <p:nvPr/>
          </p:nvSpPr>
          <p:spPr>
            <a:xfrm>
              <a:off x="7430074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F15F0E3-BF4A-4EE8-8E65-6B9CF123F6C1}"/>
                </a:ext>
              </a:extLst>
            </p:cNvPr>
            <p:cNvSpPr/>
            <p:nvPr/>
          </p:nvSpPr>
          <p:spPr>
            <a:xfrm>
              <a:off x="7654242" y="0"/>
              <a:ext cx="316778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EFBB19-ECFD-44B7-A972-D071B5A58752}"/>
                </a:ext>
              </a:extLst>
            </p:cNvPr>
            <p:cNvSpPr/>
            <p:nvPr/>
          </p:nvSpPr>
          <p:spPr>
            <a:xfrm>
              <a:off x="7962156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0D72E4C-BBFD-4AD5-B23E-363A0013D4BA}"/>
                </a:ext>
              </a:extLst>
            </p:cNvPr>
            <p:cNvSpPr/>
            <p:nvPr/>
          </p:nvSpPr>
          <p:spPr>
            <a:xfrm>
              <a:off x="8206644" y="0"/>
              <a:ext cx="316778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CE3C0CC-CB48-4C22-89C4-E68793D430FA}"/>
                </a:ext>
              </a:extLst>
            </p:cNvPr>
            <p:cNvSpPr/>
            <p:nvPr/>
          </p:nvSpPr>
          <p:spPr>
            <a:xfrm>
              <a:off x="8522252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EB9CC61-D469-48F1-AD08-C3BB44425786}"/>
                </a:ext>
              </a:extLst>
            </p:cNvPr>
            <p:cNvSpPr/>
            <p:nvPr/>
          </p:nvSpPr>
          <p:spPr>
            <a:xfrm>
              <a:off x="8746420" y="0"/>
              <a:ext cx="316778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1A482A7-887F-4674-8924-B9BAC5ED38A2}"/>
                </a:ext>
              </a:extLst>
            </p:cNvPr>
            <p:cNvSpPr/>
            <p:nvPr/>
          </p:nvSpPr>
          <p:spPr>
            <a:xfrm>
              <a:off x="9043303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2953C1-3601-4F7B-A9CD-70EF4D722245}"/>
                </a:ext>
              </a:extLst>
            </p:cNvPr>
            <p:cNvSpPr/>
            <p:nvPr/>
          </p:nvSpPr>
          <p:spPr>
            <a:xfrm>
              <a:off x="9267471" y="0"/>
              <a:ext cx="316778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DED431-0514-4460-B5B4-97CDC26F1C36}"/>
                </a:ext>
              </a:extLst>
            </p:cNvPr>
            <p:cNvSpPr/>
            <p:nvPr/>
          </p:nvSpPr>
          <p:spPr>
            <a:xfrm>
              <a:off x="9583079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385965A-ED38-4362-B3F6-15C4992FB8AB}"/>
                </a:ext>
              </a:extLst>
            </p:cNvPr>
            <p:cNvSpPr/>
            <p:nvPr/>
          </p:nvSpPr>
          <p:spPr>
            <a:xfrm>
              <a:off x="9807247" y="0"/>
              <a:ext cx="316778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11F716E-4104-44B5-88C4-5787270AC8EC}"/>
                </a:ext>
              </a:extLst>
            </p:cNvPr>
            <p:cNvSpPr/>
            <p:nvPr/>
          </p:nvSpPr>
          <p:spPr>
            <a:xfrm>
              <a:off x="10115161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7578EA2-3D89-4769-A934-3F872C8127B7}"/>
                </a:ext>
              </a:extLst>
            </p:cNvPr>
            <p:cNvSpPr/>
            <p:nvPr/>
          </p:nvSpPr>
          <p:spPr>
            <a:xfrm>
              <a:off x="10359649" y="0"/>
              <a:ext cx="316778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A0CF292-81C6-493F-949C-56891A688E00}"/>
                </a:ext>
              </a:extLst>
            </p:cNvPr>
            <p:cNvSpPr/>
            <p:nvPr/>
          </p:nvSpPr>
          <p:spPr>
            <a:xfrm>
              <a:off x="10675257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F8A4C56-33E8-4E5B-BF26-607625ED5724}"/>
                </a:ext>
              </a:extLst>
            </p:cNvPr>
            <p:cNvSpPr/>
            <p:nvPr/>
          </p:nvSpPr>
          <p:spPr>
            <a:xfrm>
              <a:off x="10899425" y="0"/>
              <a:ext cx="316778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3C6FA9E-D003-46E7-BB66-D51B7D9A0029}"/>
                </a:ext>
              </a:extLst>
            </p:cNvPr>
            <p:cNvSpPr/>
            <p:nvPr/>
          </p:nvSpPr>
          <p:spPr>
            <a:xfrm>
              <a:off x="11191712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B3E3A2B-7141-4772-BF43-E68AF63C9E2A}"/>
                </a:ext>
              </a:extLst>
            </p:cNvPr>
            <p:cNvSpPr/>
            <p:nvPr/>
          </p:nvSpPr>
          <p:spPr>
            <a:xfrm>
              <a:off x="11436200" y="0"/>
              <a:ext cx="316778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FF4B96A-1FBD-4C4F-A6DA-A5EBE266F773}"/>
                </a:ext>
              </a:extLst>
            </p:cNvPr>
            <p:cNvSpPr/>
            <p:nvPr/>
          </p:nvSpPr>
          <p:spPr>
            <a:xfrm>
              <a:off x="11751808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626CEE7-00D5-4127-B813-FB598F16AC18}"/>
                </a:ext>
              </a:extLst>
            </p:cNvPr>
            <p:cNvSpPr/>
            <p:nvPr/>
          </p:nvSpPr>
          <p:spPr>
            <a:xfrm>
              <a:off x="11975976" y="0"/>
              <a:ext cx="216024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29D64796-8990-4F24-A7D9-147908AB77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494" y="66038"/>
            <a:ext cx="5095873" cy="5095873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5C9448C4-2CD6-4561-BE5B-A46B311BEFC3}"/>
              </a:ext>
            </a:extLst>
          </p:cNvPr>
          <p:cNvGrpSpPr/>
          <p:nvPr/>
        </p:nvGrpSpPr>
        <p:grpSpPr>
          <a:xfrm>
            <a:off x="11012835" y="5848350"/>
            <a:ext cx="991309" cy="895350"/>
            <a:chOff x="11012835" y="5848350"/>
            <a:chExt cx="991309" cy="895350"/>
          </a:xfrm>
        </p:grpSpPr>
        <p:sp>
          <p:nvSpPr>
            <p:cNvPr id="36" name="Rectangle: Rounded Corners 35">
              <a:hlinkClick r:id="" action="ppaction://hlinkshowjump?jump=firstslide"/>
              <a:extLst>
                <a:ext uri="{FF2B5EF4-FFF2-40B4-BE49-F238E27FC236}">
                  <a16:creationId xmlns:a16="http://schemas.microsoft.com/office/drawing/2014/main" id="{EF904467-C2C0-42D9-B364-59838F371894}"/>
                </a:ext>
              </a:extLst>
            </p:cNvPr>
            <p:cNvSpPr/>
            <p:nvPr/>
          </p:nvSpPr>
          <p:spPr>
            <a:xfrm>
              <a:off x="11012835" y="5848350"/>
              <a:ext cx="991309" cy="89535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7" name="Picture 4" descr="Cute home clipart 3 » Clipart Station">
              <a:hlinkClick r:id="" action="ppaction://hlinkshowjump?jump=firstslide"/>
              <a:extLst>
                <a:ext uri="{FF2B5EF4-FFF2-40B4-BE49-F238E27FC236}">
                  <a16:creationId xmlns:a16="http://schemas.microsoft.com/office/drawing/2014/main" id="{053E7549-7A63-484E-B556-2AA904C871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46797" y="5891212"/>
              <a:ext cx="782450" cy="80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7F64F46-9B4F-44A0-9120-23E02E50EB31}"/>
              </a:ext>
            </a:extLst>
          </p:cNvPr>
          <p:cNvSpPr txBox="1"/>
          <p:nvPr/>
        </p:nvSpPr>
        <p:spPr>
          <a:xfrm>
            <a:off x="8839030" y="2133600"/>
            <a:ext cx="132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dirty="0"/>
              <a:t>السؤال</a:t>
            </a:r>
            <a:endParaRPr lang="en-GB" dirty="0"/>
          </a:p>
        </p:txBody>
      </p:sp>
      <p:pic>
        <p:nvPicPr>
          <p:cNvPr id="39" name="t_file5794233438642899017">
            <a:hlinkClick r:id="" action="ppaction://media"/>
            <a:extLst>
              <a:ext uri="{FF2B5EF4-FFF2-40B4-BE49-F238E27FC236}">
                <a16:creationId xmlns:a16="http://schemas.microsoft.com/office/drawing/2014/main" id="{0BCB1A3A-6231-4E25-B00C-CD6F16797A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2245" y="2902923"/>
            <a:ext cx="1646155" cy="9547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1" name="r3">
            <a:extLst>
              <a:ext uri="{FF2B5EF4-FFF2-40B4-BE49-F238E27FC236}">
                <a16:creationId xmlns:a16="http://schemas.microsoft.com/office/drawing/2014/main" id="{B3B82AEC-4774-4E61-9F5E-A87F4268E2D0}"/>
              </a:ext>
            </a:extLst>
          </p:cNvPr>
          <p:cNvSpPr/>
          <p:nvPr/>
        </p:nvSpPr>
        <p:spPr>
          <a:xfrm>
            <a:off x="3695339" y="1609725"/>
            <a:ext cx="2919796" cy="523875"/>
          </a:xfrm>
          <a:prstGeom prst="rect">
            <a:avLst/>
          </a:prstGeom>
          <a:solidFill>
            <a:srgbClr val="EECCE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  <a:cs typeface="(AH) Manal Black" pitchFamily="2" charset="-78"/>
              </a:rPr>
              <a:t>التقدير</a:t>
            </a:r>
            <a:endParaRPr lang="en-GB" sz="40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sp>
        <p:nvSpPr>
          <p:cNvPr id="32" name="r2">
            <a:extLst>
              <a:ext uri="{FF2B5EF4-FFF2-40B4-BE49-F238E27FC236}">
                <a16:creationId xmlns:a16="http://schemas.microsoft.com/office/drawing/2014/main" id="{25B76D8D-53F3-4BA9-BEDD-9C735309C368}"/>
              </a:ext>
            </a:extLst>
          </p:cNvPr>
          <p:cNvSpPr/>
          <p:nvPr/>
        </p:nvSpPr>
        <p:spPr>
          <a:xfrm>
            <a:off x="3692758" y="284530"/>
            <a:ext cx="2919796" cy="523875"/>
          </a:xfrm>
          <a:prstGeom prst="rect">
            <a:avLst/>
          </a:prstGeom>
          <a:solidFill>
            <a:srgbClr val="EECCE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  <a:cs typeface="(AH) Manal Black" pitchFamily="2" charset="-78"/>
              </a:rPr>
              <a:t>الحزن</a:t>
            </a:r>
            <a:endParaRPr lang="en-GB" sz="40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sp>
        <p:nvSpPr>
          <p:cNvPr id="33" name="r1">
            <a:extLst>
              <a:ext uri="{FF2B5EF4-FFF2-40B4-BE49-F238E27FC236}">
                <a16:creationId xmlns:a16="http://schemas.microsoft.com/office/drawing/2014/main" id="{8E42D57E-1D20-4D9A-B95E-1F3D1337E4A8}"/>
              </a:ext>
            </a:extLst>
          </p:cNvPr>
          <p:cNvSpPr/>
          <p:nvPr/>
        </p:nvSpPr>
        <p:spPr>
          <a:xfrm>
            <a:off x="3692758" y="952283"/>
            <a:ext cx="2919796" cy="523875"/>
          </a:xfrm>
          <a:prstGeom prst="rect">
            <a:avLst/>
          </a:prstGeom>
          <a:solidFill>
            <a:srgbClr val="EECCE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  <a:cs typeface="(AH) Manal Black" pitchFamily="2" charset="-78"/>
              </a:rPr>
              <a:t>الحب</a:t>
            </a:r>
            <a:endParaRPr lang="en-GB" sz="40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pic>
        <p:nvPicPr>
          <p:cNvPr id="34" name="Picture 6" descr="FALSE - Free Icons: Easy to Download and Use">
            <a:extLst>
              <a:ext uri="{FF2B5EF4-FFF2-40B4-BE49-F238E27FC236}">
                <a16:creationId xmlns:a16="http://schemas.microsoft.com/office/drawing/2014/main" id="{33251F32-6918-4A35-8E89-37AA577255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" t="10666" r="7365" b="16000"/>
          <a:stretch/>
        </p:blipFill>
        <p:spPr bwMode="auto">
          <a:xfrm>
            <a:off x="3652304" y="918552"/>
            <a:ext cx="60788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Download Free Check Icons And Png Backgrounds - Check Green Icon Png  Clipart - Full Size Clipart (#726399) - PinClipart">
            <a:extLst>
              <a:ext uri="{FF2B5EF4-FFF2-40B4-BE49-F238E27FC236}">
                <a16:creationId xmlns:a16="http://schemas.microsoft.com/office/drawing/2014/main" id="{DF1BCD7B-C2C0-4B23-BC6C-E117180B5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303" y="232190"/>
            <a:ext cx="607890" cy="54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FALSE - Free Icons: Easy to Download and Use">
            <a:extLst>
              <a:ext uri="{FF2B5EF4-FFF2-40B4-BE49-F238E27FC236}">
                <a16:creationId xmlns:a16="http://schemas.microsoft.com/office/drawing/2014/main" id="{2A95FF7C-12E4-46D8-B038-241D9CFEE2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" t="10666" r="7365" b="16000"/>
          <a:stretch/>
        </p:blipFill>
        <p:spPr bwMode="auto">
          <a:xfrm>
            <a:off x="3629298" y="1609724"/>
            <a:ext cx="60788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A7F200-6DEA-4236-B7EC-CC8871933A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8258" y="919160"/>
            <a:ext cx="3423309" cy="34902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3" name="Action Button: Sound 42">
            <a:hlinkClick r:id="" action="ppaction://noaction" highlightClick="1">
              <a:snd r:embed="rId11" name="applause.wav"/>
            </a:hlinkClick>
            <a:extLst>
              <a:ext uri="{FF2B5EF4-FFF2-40B4-BE49-F238E27FC236}">
                <a16:creationId xmlns:a16="http://schemas.microsoft.com/office/drawing/2014/main" id="{3651FE18-7B48-4848-90B0-D8C3F5E3BDF6}"/>
              </a:ext>
            </a:extLst>
          </p:cNvPr>
          <p:cNvSpPr/>
          <p:nvPr/>
        </p:nvSpPr>
        <p:spPr>
          <a:xfrm>
            <a:off x="2700752" y="903942"/>
            <a:ext cx="812203" cy="591483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02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6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1E82C598-4C38-4CB6-8F0E-01390044FA8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F1DEC88-7733-410F-8954-C1CA817D5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890298" cy="6858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E9F08BE-BCDF-460A-AF83-84DC9F8BB5D1}"/>
                </a:ext>
              </a:extLst>
            </p:cNvPr>
            <p:cNvSpPr/>
            <p:nvPr/>
          </p:nvSpPr>
          <p:spPr>
            <a:xfrm>
              <a:off x="6696075" y="5095874"/>
              <a:ext cx="5495925" cy="1762125"/>
            </a:xfrm>
            <a:prstGeom prst="rect">
              <a:avLst/>
            </a:prstGeom>
            <a:solidFill>
              <a:srgbClr val="A28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11820D2-7B11-4CE7-BC60-A61163C8B2D7}"/>
                </a:ext>
              </a:extLst>
            </p:cNvPr>
            <p:cNvSpPr/>
            <p:nvPr/>
          </p:nvSpPr>
          <p:spPr>
            <a:xfrm>
              <a:off x="6890298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90A46C-A0BE-4F4A-9B00-29C8A6368598}"/>
                </a:ext>
              </a:extLst>
            </p:cNvPr>
            <p:cNvSpPr/>
            <p:nvPr/>
          </p:nvSpPr>
          <p:spPr>
            <a:xfrm>
              <a:off x="7114466" y="0"/>
              <a:ext cx="316778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94E1573-837C-42BD-9990-C8FE326DEBEC}"/>
                </a:ext>
              </a:extLst>
            </p:cNvPr>
            <p:cNvSpPr/>
            <p:nvPr/>
          </p:nvSpPr>
          <p:spPr>
            <a:xfrm>
              <a:off x="7430074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F15F0E3-BF4A-4EE8-8E65-6B9CF123F6C1}"/>
                </a:ext>
              </a:extLst>
            </p:cNvPr>
            <p:cNvSpPr/>
            <p:nvPr/>
          </p:nvSpPr>
          <p:spPr>
            <a:xfrm>
              <a:off x="7654242" y="0"/>
              <a:ext cx="316778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EFBB19-ECFD-44B7-A972-D071B5A58752}"/>
                </a:ext>
              </a:extLst>
            </p:cNvPr>
            <p:cNvSpPr/>
            <p:nvPr/>
          </p:nvSpPr>
          <p:spPr>
            <a:xfrm>
              <a:off x="7962156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0D72E4C-BBFD-4AD5-B23E-363A0013D4BA}"/>
                </a:ext>
              </a:extLst>
            </p:cNvPr>
            <p:cNvSpPr/>
            <p:nvPr/>
          </p:nvSpPr>
          <p:spPr>
            <a:xfrm>
              <a:off x="8206644" y="0"/>
              <a:ext cx="316778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CE3C0CC-CB48-4C22-89C4-E68793D430FA}"/>
                </a:ext>
              </a:extLst>
            </p:cNvPr>
            <p:cNvSpPr/>
            <p:nvPr/>
          </p:nvSpPr>
          <p:spPr>
            <a:xfrm>
              <a:off x="8522252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EB9CC61-D469-48F1-AD08-C3BB44425786}"/>
                </a:ext>
              </a:extLst>
            </p:cNvPr>
            <p:cNvSpPr/>
            <p:nvPr/>
          </p:nvSpPr>
          <p:spPr>
            <a:xfrm>
              <a:off x="8746420" y="0"/>
              <a:ext cx="316778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1A482A7-887F-4674-8924-B9BAC5ED38A2}"/>
                </a:ext>
              </a:extLst>
            </p:cNvPr>
            <p:cNvSpPr/>
            <p:nvPr/>
          </p:nvSpPr>
          <p:spPr>
            <a:xfrm>
              <a:off x="9043303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2953C1-3601-4F7B-A9CD-70EF4D722245}"/>
                </a:ext>
              </a:extLst>
            </p:cNvPr>
            <p:cNvSpPr/>
            <p:nvPr/>
          </p:nvSpPr>
          <p:spPr>
            <a:xfrm>
              <a:off x="9267471" y="0"/>
              <a:ext cx="316778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DED431-0514-4460-B5B4-97CDC26F1C36}"/>
                </a:ext>
              </a:extLst>
            </p:cNvPr>
            <p:cNvSpPr/>
            <p:nvPr/>
          </p:nvSpPr>
          <p:spPr>
            <a:xfrm>
              <a:off x="9583079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385965A-ED38-4362-B3F6-15C4992FB8AB}"/>
                </a:ext>
              </a:extLst>
            </p:cNvPr>
            <p:cNvSpPr/>
            <p:nvPr/>
          </p:nvSpPr>
          <p:spPr>
            <a:xfrm>
              <a:off x="9807247" y="0"/>
              <a:ext cx="316778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11F716E-4104-44B5-88C4-5787270AC8EC}"/>
                </a:ext>
              </a:extLst>
            </p:cNvPr>
            <p:cNvSpPr/>
            <p:nvPr/>
          </p:nvSpPr>
          <p:spPr>
            <a:xfrm>
              <a:off x="10115161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7578EA2-3D89-4769-A934-3F872C8127B7}"/>
                </a:ext>
              </a:extLst>
            </p:cNvPr>
            <p:cNvSpPr/>
            <p:nvPr/>
          </p:nvSpPr>
          <p:spPr>
            <a:xfrm>
              <a:off x="10359649" y="0"/>
              <a:ext cx="316778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A0CF292-81C6-493F-949C-56891A688E00}"/>
                </a:ext>
              </a:extLst>
            </p:cNvPr>
            <p:cNvSpPr/>
            <p:nvPr/>
          </p:nvSpPr>
          <p:spPr>
            <a:xfrm>
              <a:off x="10675257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F8A4C56-33E8-4E5B-BF26-607625ED5724}"/>
                </a:ext>
              </a:extLst>
            </p:cNvPr>
            <p:cNvSpPr/>
            <p:nvPr/>
          </p:nvSpPr>
          <p:spPr>
            <a:xfrm>
              <a:off x="10899425" y="0"/>
              <a:ext cx="316778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3C6FA9E-D003-46E7-BB66-D51B7D9A0029}"/>
                </a:ext>
              </a:extLst>
            </p:cNvPr>
            <p:cNvSpPr/>
            <p:nvPr/>
          </p:nvSpPr>
          <p:spPr>
            <a:xfrm>
              <a:off x="11191712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B3E3A2B-7141-4772-BF43-E68AF63C9E2A}"/>
                </a:ext>
              </a:extLst>
            </p:cNvPr>
            <p:cNvSpPr/>
            <p:nvPr/>
          </p:nvSpPr>
          <p:spPr>
            <a:xfrm>
              <a:off x="11436200" y="0"/>
              <a:ext cx="316778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FF4B96A-1FBD-4C4F-A6DA-A5EBE266F773}"/>
                </a:ext>
              </a:extLst>
            </p:cNvPr>
            <p:cNvSpPr/>
            <p:nvPr/>
          </p:nvSpPr>
          <p:spPr>
            <a:xfrm>
              <a:off x="11751808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626CEE7-00D5-4127-B813-FB598F16AC18}"/>
                </a:ext>
              </a:extLst>
            </p:cNvPr>
            <p:cNvSpPr/>
            <p:nvPr/>
          </p:nvSpPr>
          <p:spPr>
            <a:xfrm>
              <a:off x="11975976" y="0"/>
              <a:ext cx="216024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29D64796-8990-4F24-A7D9-147908AB77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494" y="66038"/>
            <a:ext cx="5095873" cy="5095873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D7D8E4C1-C7CD-4E09-9C47-F0D3B5AA5B3C}"/>
              </a:ext>
            </a:extLst>
          </p:cNvPr>
          <p:cNvGrpSpPr/>
          <p:nvPr/>
        </p:nvGrpSpPr>
        <p:grpSpPr>
          <a:xfrm>
            <a:off x="11012835" y="5848350"/>
            <a:ext cx="991309" cy="895350"/>
            <a:chOff x="11012835" y="5848350"/>
            <a:chExt cx="991309" cy="895350"/>
          </a:xfrm>
        </p:grpSpPr>
        <p:sp>
          <p:nvSpPr>
            <p:cNvPr id="31" name="Rectangle: Rounded Corners 30">
              <a:hlinkClick r:id="" action="ppaction://hlinkshowjump?jump=firstslide"/>
              <a:extLst>
                <a:ext uri="{FF2B5EF4-FFF2-40B4-BE49-F238E27FC236}">
                  <a16:creationId xmlns:a16="http://schemas.microsoft.com/office/drawing/2014/main" id="{9FFEA6B4-958B-4883-8A58-7183318CD180}"/>
                </a:ext>
              </a:extLst>
            </p:cNvPr>
            <p:cNvSpPr/>
            <p:nvPr/>
          </p:nvSpPr>
          <p:spPr>
            <a:xfrm>
              <a:off x="11012835" y="5848350"/>
              <a:ext cx="991309" cy="89535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3" name="Picture 4" descr="Cute home clipart 3 » Clipart Station">
              <a:hlinkClick r:id="" action="ppaction://hlinkshowjump?jump=firstslide"/>
              <a:extLst>
                <a:ext uri="{FF2B5EF4-FFF2-40B4-BE49-F238E27FC236}">
                  <a16:creationId xmlns:a16="http://schemas.microsoft.com/office/drawing/2014/main" id="{EDFC517F-AD04-4657-AE93-CCE045FA04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46797" y="5891212"/>
              <a:ext cx="782450" cy="80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EB23296-1150-428C-B536-0CFF114EB295}"/>
              </a:ext>
            </a:extLst>
          </p:cNvPr>
          <p:cNvSpPr txBox="1"/>
          <p:nvPr/>
        </p:nvSpPr>
        <p:spPr>
          <a:xfrm>
            <a:off x="8839030" y="2133600"/>
            <a:ext cx="132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dirty="0"/>
              <a:t>السؤال</a:t>
            </a:r>
            <a:endParaRPr lang="en-GB" dirty="0"/>
          </a:p>
        </p:txBody>
      </p:sp>
      <p:pic>
        <p:nvPicPr>
          <p:cNvPr id="35" name="t_file5794233438642899017">
            <a:hlinkClick r:id="" action="ppaction://media"/>
            <a:extLst>
              <a:ext uri="{FF2B5EF4-FFF2-40B4-BE49-F238E27FC236}">
                <a16:creationId xmlns:a16="http://schemas.microsoft.com/office/drawing/2014/main" id="{A255A47A-3A07-4E9F-A216-CCD2CBCD45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2245" y="2902923"/>
            <a:ext cx="1646155" cy="9547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2" name="r3">
            <a:extLst>
              <a:ext uri="{FF2B5EF4-FFF2-40B4-BE49-F238E27FC236}">
                <a16:creationId xmlns:a16="http://schemas.microsoft.com/office/drawing/2014/main" id="{03B816C5-46AD-481B-95A6-11C0F416AF74}"/>
              </a:ext>
            </a:extLst>
          </p:cNvPr>
          <p:cNvSpPr/>
          <p:nvPr/>
        </p:nvSpPr>
        <p:spPr>
          <a:xfrm>
            <a:off x="3695339" y="1609725"/>
            <a:ext cx="2919796" cy="523875"/>
          </a:xfrm>
          <a:prstGeom prst="rect">
            <a:avLst/>
          </a:prstGeom>
          <a:solidFill>
            <a:srgbClr val="EECCE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  <a:cs typeface="(AH) Manal Black" pitchFamily="2" charset="-78"/>
              </a:rPr>
              <a:t>الاستياء</a:t>
            </a:r>
            <a:endParaRPr lang="en-GB" sz="40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sp>
        <p:nvSpPr>
          <p:cNvPr id="36" name="r2">
            <a:extLst>
              <a:ext uri="{FF2B5EF4-FFF2-40B4-BE49-F238E27FC236}">
                <a16:creationId xmlns:a16="http://schemas.microsoft.com/office/drawing/2014/main" id="{844D452A-0BCD-4B36-B162-8513F216FC49}"/>
              </a:ext>
            </a:extLst>
          </p:cNvPr>
          <p:cNvSpPr/>
          <p:nvPr/>
        </p:nvSpPr>
        <p:spPr>
          <a:xfrm>
            <a:off x="3687085" y="971550"/>
            <a:ext cx="2919796" cy="523875"/>
          </a:xfrm>
          <a:prstGeom prst="rect">
            <a:avLst/>
          </a:prstGeom>
          <a:solidFill>
            <a:srgbClr val="EECCE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  <a:cs typeface="(AH) Manal Black" pitchFamily="2" charset="-78"/>
              </a:rPr>
              <a:t>السعادة</a:t>
            </a:r>
            <a:endParaRPr lang="en-GB" sz="40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sp>
        <p:nvSpPr>
          <p:cNvPr id="37" name="r1">
            <a:extLst>
              <a:ext uri="{FF2B5EF4-FFF2-40B4-BE49-F238E27FC236}">
                <a16:creationId xmlns:a16="http://schemas.microsoft.com/office/drawing/2014/main" id="{C8DB181F-D199-4135-951E-6E85BDE835C0}"/>
              </a:ext>
            </a:extLst>
          </p:cNvPr>
          <p:cNvSpPr/>
          <p:nvPr/>
        </p:nvSpPr>
        <p:spPr>
          <a:xfrm>
            <a:off x="3687085" y="353039"/>
            <a:ext cx="2919796" cy="523875"/>
          </a:xfrm>
          <a:prstGeom prst="rect">
            <a:avLst/>
          </a:prstGeom>
          <a:solidFill>
            <a:srgbClr val="EECCE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  <a:cs typeface="(AH) Manal Black" pitchFamily="2" charset="-78"/>
              </a:rPr>
              <a:t>الوحدة</a:t>
            </a:r>
            <a:endParaRPr lang="en-GB" sz="40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pic>
        <p:nvPicPr>
          <p:cNvPr id="38" name="Picture 6" descr="FALSE - Free Icons: Easy to Download and Use">
            <a:extLst>
              <a:ext uri="{FF2B5EF4-FFF2-40B4-BE49-F238E27FC236}">
                <a16:creationId xmlns:a16="http://schemas.microsoft.com/office/drawing/2014/main" id="{068E439B-35B9-4377-B7EA-8915D231F5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" t="10666" r="7365" b="16000"/>
          <a:stretch/>
        </p:blipFill>
        <p:spPr bwMode="auto">
          <a:xfrm>
            <a:off x="3646631" y="319308"/>
            <a:ext cx="60788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Download Free Check Icons And Png Backgrounds - Check Green Icon Png  Clipart - Full Size Clipart (#726399) - PinClipart">
            <a:extLst>
              <a:ext uri="{FF2B5EF4-FFF2-40B4-BE49-F238E27FC236}">
                <a16:creationId xmlns:a16="http://schemas.microsoft.com/office/drawing/2014/main" id="{C77C0B42-6662-4E90-B430-A5109B2D9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630" y="919210"/>
            <a:ext cx="607890" cy="54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FALSE - Free Icons: Easy to Download and Use">
            <a:extLst>
              <a:ext uri="{FF2B5EF4-FFF2-40B4-BE49-F238E27FC236}">
                <a16:creationId xmlns:a16="http://schemas.microsoft.com/office/drawing/2014/main" id="{C25CBB9F-F047-4A7A-B2EB-8961FE73E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" t="10666" r="7365" b="16000"/>
          <a:stretch/>
        </p:blipFill>
        <p:spPr bwMode="auto">
          <a:xfrm>
            <a:off x="3629298" y="1609724"/>
            <a:ext cx="60788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CA9916-4769-4EB1-A5B2-6B48B942A6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56941" y="686938"/>
            <a:ext cx="4012909" cy="35486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2" name="Action Button: Sound 41">
            <a:hlinkClick r:id="" action="ppaction://noaction" highlightClick="1">
              <a:snd r:embed="rId11" name="applause.wav"/>
            </a:hlinkClick>
            <a:extLst>
              <a:ext uri="{FF2B5EF4-FFF2-40B4-BE49-F238E27FC236}">
                <a16:creationId xmlns:a16="http://schemas.microsoft.com/office/drawing/2014/main" id="{10D84B40-5B6E-4765-9E0E-88E742310E0E}"/>
              </a:ext>
            </a:extLst>
          </p:cNvPr>
          <p:cNvSpPr/>
          <p:nvPr/>
        </p:nvSpPr>
        <p:spPr>
          <a:xfrm>
            <a:off x="2700752" y="903942"/>
            <a:ext cx="812203" cy="591483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36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6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1E82C598-4C38-4CB6-8F0E-01390044FA8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F1DEC88-7733-410F-8954-C1CA817D5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890298" cy="6858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E9F08BE-BCDF-460A-AF83-84DC9F8BB5D1}"/>
                </a:ext>
              </a:extLst>
            </p:cNvPr>
            <p:cNvSpPr/>
            <p:nvPr/>
          </p:nvSpPr>
          <p:spPr>
            <a:xfrm>
              <a:off x="6696075" y="5095874"/>
              <a:ext cx="5495925" cy="1762125"/>
            </a:xfrm>
            <a:prstGeom prst="rect">
              <a:avLst/>
            </a:prstGeom>
            <a:solidFill>
              <a:srgbClr val="A28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11820D2-7B11-4CE7-BC60-A61163C8B2D7}"/>
                </a:ext>
              </a:extLst>
            </p:cNvPr>
            <p:cNvSpPr/>
            <p:nvPr/>
          </p:nvSpPr>
          <p:spPr>
            <a:xfrm>
              <a:off x="6890298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90A46C-A0BE-4F4A-9B00-29C8A6368598}"/>
                </a:ext>
              </a:extLst>
            </p:cNvPr>
            <p:cNvSpPr/>
            <p:nvPr/>
          </p:nvSpPr>
          <p:spPr>
            <a:xfrm>
              <a:off x="7114466" y="0"/>
              <a:ext cx="316778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94E1573-837C-42BD-9990-C8FE326DEBEC}"/>
                </a:ext>
              </a:extLst>
            </p:cNvPr>
            <p:cNvSpPr/>
            <p:nvPr/>
          </p:nvSpPr>
          <p:spPr>
            <a:xfrm>
              <a:off x="7430074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F15F0E3-BF4A-4EE8-8E65-6B9CF123F6C1}"/>
                </a:ext>
              </a:extLst>
            </p:cNvPr>
            <p:cNvSpPr/>
            <p:nvPr/>
          </p:nvSpPr>
          <p:spPr>
            <a:xfrm>
              <a:off x="7654242" y="0"/>
              <a:ext cx="316778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EFBB19-ECFD-44B7-A972-D071B5A58752}"/>
                </a:ext>
              </a:extLst>
            </p:cNvPr>
            <p:cNvSpPr/>
            <p:nvPr/>
          </p:nvSpPr>
          <p:spPr>
            <a:xfrm>
              <a:off x="7962156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0D72E4C-BBFD-4AD5-B23E-363A0013D4BA}"/>
                </a:ext>
              </a:extLst>
            </p:cNvPr>
            <p:cNvSpPr/>
            <p:nvPr/>
          </p:nvSpPr>
          <p:spPr>
            <a:xfrm>
              <a:off x="8206644" y="0"/>
              <a:ext cx="316778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CE3C0CC-CB48-4C22-89C4-E68793D430FA}"/>
                </a:ext>
              </a:extLst>
            </p:cNvPr>
            <p:cNvSpPr/>
            <p:nvPr/>
          </p:nvSpPr>
          <p:spPr>
            <a:xfrm>
              <a:off x="8522252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EB9CC61-D469-48F1-AD08-C3BB44425786}"/>
                </a:ext>
              </a:extLst>
            </p:cNvPr>
            <p:cNvSpPr/>
            <p:nvPr/>
          </p:nvSpPr>
          <p:spPr>
            <a:xfrm>
              <a:off x="8746420" y="0"/>
              <a:ext cx="316778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1A482A7-887F-4674-8924-B9BAC5ED38A2}"/>
                </a:ext>
              </a:extLst>
            </p:cNvPr>
            <p:cNvSpPr/>
            <p:nvPr/>
          </p:nvSpPr>
          <p:spPr>
            <a:xfrm>
              <a:off x="9043303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2953C1-3601-4F7B-A9CD-70EF4D722245}"/>
                </a:ext>
              </a:extLst>
            </p:cNvPr>
            <p:cNvSpPr/>
            <p:nvPr/>
          </p:nvSpPr>
          <p:spPr>
            <a:xfrm>
              <a:off x="9267471" y="0"/>
              <a:ext cx="316778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DED431-0514-4460-B5B4-97CDC26F1C36}"/>
                </a:ext>
              </a:extLst>
            </p:cNvPr>
            <p:cNvSpPr/>
            <p:nvPr/>
          </p:nvSpPr>
          <p:spPr>
            <a:xfrm>
              <a:off x="9583079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385965A-ED38-4362-B3F6-15C4992FB8AB}"/>
                </a:ext>
              </a:extLst>
            </p:cNvPr>
            <p:cNvSpPr/>
            <p:nvPr/>
          </p:nvSpPr>
          <p:spPr>
            <a:xfrm>
              <a:off x="9807247" y="0"/>
              <a:ext cx="316778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11F716E-4104-44B5-88C4-5787270AC8EC}"/>
                </a:ext>
              </a:extLst>
            </p:cNvPr>
            <p:cNvSpPr/>
            <p:nvPr/>
          </p:nvSpPr>
          <p:spPr>
            <a:xfrm>
              <a:off x="10115161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7578EA2-3D89-4769-A934-3F872C8127B7}"/>
                </a:ext>
              </a:extLst>
            </p:cNvPr>
            <p:cNvSpPr/>
            <p:nvPr/>
          </p:nvSpPr>
          <p:spPr>
            <a:xfrm>
              <a:off x="10359649" y="0"/>
              <a:ext cx="316778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A0CF292-81C6-493F-949C-56891A688E00}"/>
                </a:ext>
              </a:extLst>
            </p:cNvPr>
            <p:cNvSpPr/>
            <p:nvPr/>
          </p:nvSpPr>
          <p:spPr>
            <a:xfrm>
              <a:off x="10675257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F8A4C56-33E8-4E5B-BF26-607625ED5724}"/>
                </a:ext>
              </a:extLst>
            </p:cNvPr>
            <p:cNvSpPr/>
            <p:nvPr/>
          </p:nvSpPr>
          <p:spPr>
            <a:xfrm>
              <a:off x="10899425" y="0"/>
              <a:ext cx="316778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3C6FA9E-D003-46E7-BB66-D51B7D9A0029}"/>
                </a:ext>
              </a:extLst>
            </p:cNvPr>
            <p:cNvSpPr/>
            <p:nvPr/>
          </p:nvSpPr>
          <p:spPr>
            <a:xfrm>
              <a:off x="11191712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B3E3A2B-7141-4772-BF43-E68AF63C9E2A}"/>
                </a:ext>
              </a:extLst>
            </p:cNvPr>
            <p:cNvSpPr/>
            <p:nvPr/>
          </p:nvSpPr>
          <p:spPr>
            <a:xfrm>
              <a:off x="11436200" y="0"/>
              <a:ext cx="316778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FF4B96A-1FBD-4C4F-A6DA-A5EBE266F773}"/>
                </a:ext>
              </a:extLst>
            </p:cNvPr>
            <p:cNvSpPr/>
            <p:nvPr/>
          </p:nvSpPr>
          <p:spPr>
            <a:xfrm>
              <a:off x="11751808" y="0"/>
              <a:ext cx="316778" cy="5095873"/>
            </a:xfrm>
            <a:prstGeom prst="rect">
              <a:avLst/>
            </a:prstGeom>
            <a:solidFill>
              <a:srgbClr val="EEC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626CEE7-00D5-4127-B813-FB598F16AC18}"/>
                </a:ext>
              </a:extLst>
            </p:cNvPr>
            <p:cNvSpPr/>
            <p:nvPr/>
          </p:nvSpPr>
          <p:spPr>
            <a:xfrm>
              <a:off x="11975976" y="0"/>
              <a:ext cx="216024" cy="5095873"/>
            </a:xfrm>
            <a:prstGeom prst="rect">
              <a:avLst/>
            </a:prstGeom>
            <a:solidFill>
              <a:srgbClr val="E5C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8" name="Picture 27" descr="Shape, square&#10;&#10;Description automatically generated">
            <a:extLst>
              <a:ext uri="{FF2B5EF4-FFF2-40B4-BE49-F238E27FC236}">
                <a16:creationId xmlns:a16="http://schemas.microsoft.com/office/drawing/2014/main" id="{D3602C74-C1B4-4B8F-8B4C-AA19B04B48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" t="5037" r="3454" b="7556"/>
          <a:stretch/>
        </p:blipFill>
        <p:spPr>
          <a:xfrm>
            <a:off x="6890298" y="396408"/>
            <a:ext cx="4974179" cy="3301832"/>
          </a:xfrm>
          <a:prstGeom prst="rect">
            <a:avLst/>
          </a:prstGeom>
          <a:ln w="76200">
            <a:solidFill>
              <a:srgbClr val="B48162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C4B337-E71C-479D-8CA4-413D1C25A3F8}"/>
              </a:ext>
            </a:extLst>
          </p:cNvPr>
          <p:cNvSpPr/>
          <p:nvPr/>
        </p:nvSpPr>
        <p:spPr>
          <a:xfrm>
            <a:off x="6890298" y="396408"/>
            <a:ext cx="4974179" cy="3301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" descr="First Place Good Job Sticker by Dirty Bandits for iOS &amp; Android | GIPHY">
            <a:extLst>
              <a:ext uri="{FF2B5EF4-FFF2-40B4-BE49-F238E27FC236}">
                <a16:creationId xmlns:a16="http://schemas.microsoft.com/office/drawing/2014/main" id="{14E319EC-554E-4C7C-88EE-43DB86975F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558" y="-14839"/>
            <a:ext cx="4124325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Star Twinkling Sticker by Canticos World for iOS &amp; Android | GIPHY">
            <a:extLst>
              <a:ext uri="{FF2B5EF4-FFF2-40B4-BE49-F238E27FC236}">
                <a16:creationId xmlns:a16="http://schemas.microsoft.com/office/drawing/2014/main" id="{D181ABA7-67E4-40A5-AC48-0CA5BF5798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148" y="533400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 descr="A picture containing shape&#10;&#10;Description automatically generated">
            <a:extLst>
              <a:ext uri="{FF2B5EF4-FFF2-40B4-BE49-F238E27FC236}">
                <a16:creationId xmlns:a16="http://schemas.microsoft.com/office/drawing/2014/main" id="{D4A14DA7-66AB-426D-A0AB-3A370DBC6C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72" y="2891322"/>
            <a:ext cx="1094447" cy="923440"/>
          </a:xfrm>
          <a:prstGeom prst="rect">
            <a:avLst/>
          </a:prstGeom>
        </p:spPr>
      </p:pic>
      <p:pic>
        <p:nvPicPr>
          <p:cNvPr id="53" name="Picture 2" descr="Podium clipart trophy, Picture #1928698 podium clipart trophy">
            <a:hlinkClick r:id="rId7" action="ppaction://hlinksldjump"/>
            <a:extLst>
              <a:ext uri="{FF2B5EF4-FFF2-40B4-BE49-F238E27FC236}">
                <a16:creationId xmlns:a16="http://schemas.microsoft.com/office/drawing/2014/main" id="{BF163635-F42D-468C-8A0C-1E7C48BEFF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11" y="4568362"/>
            <a:ext cx="559724" cy="55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CB79D070-357D-49AC-B7E0-CBD3DD5AC3F7}"/>
              </a:ext>
            </a:extLst>
          </p:cNvPr>
          <p:cNvGrpSpPr/>
          <p:nvPr/>
        </p:nvGrpSpPr>
        <p:grpSpPr>
          <a:xfrm>
            <a:off x="11012835" y="5848350"/>
            <a:ext cx="991309" cy="895350"/>
            <a:chOff x="11012835" y="5848350"/>
            <a:chExt cx="991309" cy="895350"/>
          </a:xfrm>
        </p:grpSpPr>
        <p:sp>
          <p:nvSpPr>
            <p:cNvPr id="55" name="Rectangle: Rounded Corners 54">
              <a:hlinkClick r:id="" action="ppaction://hlinkshowjump?jump=firstslide"/>
              <a:extLst>
                <a:ext uri="{FF2B5EF4-FFF2-40B4-BE49-F238E27FC236}">
                  <a16:creationId xmlns:a16="http://schemas.microsoft.com/office/drawing/2014/main" id="{F7F8153A-89FB-43A8-945E-65E4D90A9089}"/>
                </a:ext>
              </a:extLst>
            </p:cNvPr>
            <p:cNvSpPr/>
            <p:nvPr/>
          </p:nvSpPr>
          <p:spPr>
            <a:xfrm>
              <a:off x="11012835" y="5848350"/>
              <a:ext cx="991309" cy="89535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6" name="Picture 4" descr="Cute home clipart 3 » Clipart Station">
              <a:hlinkClick r:id="" action="ppaction://hlinkshowjump?jump=firstslide"/>
              <a:extLst>
                <a:ext uri="{FF2B5EF4-FFF2-40B4-BE49-F238E27FC236}">
                  <a16:creationId xmlns:a16="http://schemas.microsoft.com/office/drawing/2014/main" id="{7D7FD566-C6B1-47F2-9E74-1BBFFB75F3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46797" y="5891212"/>
              <a:ext cx="782450" cy="80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Action Button: Sound 33">
            <a:hlinkClick r:id="" action="ppaction://noaction" highlightClick="1">
              <a:snd r:embed="rId10" name="applause.wav"/>
            </a:hlinkClick>
            <a:extLst>
              <a:ext uri="{FF2B5EF4-FFF2-40B4-BE49-F238E27FC236}">
                <a16:creationId xmlns:a16="http://schemas.microsoft.com/office/drawing/2014/main" id="{4A930F71-2166-4BAA-81A5-A74C5B333604}"/>
              </a:ext>
            </a:extLst>
          </p:cNvPr>
          <p:cNvSpPr/>
          <p:nvPr/>
        </p:nvSpPr>
        <p:spPr>
          <a:xfrm>
            <a:off x="7764595" y="2974509"/>
            <a:ext cx="812203" cy="591483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6849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5F75DC-9C79-4C85-B6E8-CA4FD988B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389" y="515814"/>
            <a:ext cx="10327844" cy="570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238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Oval 5"/>
          <p:cNvSpPr>
            <a:spLocks noChangeArrowheads="1"/>
          </p:cNvSpPr>
          <p:nvPr/>
        </p:nvSpPr>
        <p:spPr bwMode="auto">
          <a:xfrm>
            <a:off x="1573951" y="2362200"/>
            <a:ext cx="2133600" cy="2133600"/>
          </a:xfrm>
          <a:prstGeom prst="ellipse">
            <a:avLst/>
          </a:prstGeom>
          <a:solidFill>
            <a:srgbClr val="C9B19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400"/>
          </a:p>
        </p:txBody>
      </p:sp>
      <p:pic>
        <p:nvPicPr>
          <p:cNvPr id="4100" name="Picture 4" descr="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7506" y="5407375"/>
            <a:ext cx="2379133" cy="51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2448984" y="2938993"/>
            <a:ext cx="13462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6400">
                <a:solidFill>
                  <a:schemeClr val="bg1"/>
                </a:solidFill>
              </a:rPr>
              <a:t>01</a:t>
            </a:r>
          </a:p>
        </p:txBody>
      </p:sp>
      <p:pic>
        <p:nvPicPr>
          <p:cNvPr id="4107" name="Picture 11" descr="未标题-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391" y="1752848"/>
            <a:ext cx="3199186" cy="356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8" name="Freeform 12"/>
          <p:cNvSpPr>
            <a:spLocks/>
          </p:cNvSpPr>
          <p:nvPr/>
        </p:nvSpPr>
        <p:spPr bwMode="auto">
          <a:xfrm>
            <a:off x="3862918" y="3087159"/>
            <a:ext cx="550333" cy="2116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4109" name="Group 13"/>
          <p:cNvGrpSpPr>
            <a:grpSpLocks/>
          </p:cNvGrpSpPr>
          <p:nvPr/>
        </p:nvGrpSpPr>
        <p:grpSpPr bwMode="auto">
          <a:xfrm>
            <a:off x="1875367" y="2496610"/>
            <a:ext cx="237067" cy="232833"/>
            <a:chOff x="223" y="203"/>
            <a:chExt cx="213" cy="211"/>
          </a:xfrm>
        </p:grpSpPr>
        <p:sp>
          <p:nvSpPr>
            <p:cNvPr id="4110" name="Freeform 14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4112" name="Freeform 16"/>
          <p:cNvSpPr>
            <a:spLocks/>
          </p:cNvSpPr>
          <p:nvPr/>
        </p:nvSpPr>
        <p:spPr bwMode="auto">
          <a:xfrm>
            <a:off x="2868084" y="2678643"/>
            <a:ext cx="457200" cy="1735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4113" name="Group 17"/>
          <p:cNvGrpSpPr>
            <a:grpSpLocks/>
          </p:cNvGrpSpPr>
          <p:nvPr/>
        </p:nvGrpSpPr>
        <p:grpSpPr bwMode="auto">
          <a:xfrm flipV="1">
            <a:off x="3799418" y="3641726"/>
            <a:ext cx="173567" cy="169333"/>
            <a:chOff x="223" y="203"/>
            <a:chExt cx="213" cy="211"/>
          </a:xfrm>
        </p:grpSpPr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115" name="Oval 19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56990" y="-129116"/>
            <a:ext cx="5297729" cy="6855884"/>
          </a:xfrm>
          <a:prstGeom prst="rect">
            <a:avLst/>
          </a:prstGeom>
        </p:spPr>
      </p:pic>
      <p:pic>
        <p:nvPicPr>
          <p:cNvPr id="20" name="Picture 2" descr="نتيجة بحث الصور عن uae flag gif">
            <a:extLst>
              <a:ext uri="{FF2B5EF4-FFF2-40B4-BE49-F238E27FC236}">
                <a16:creationId xmlns:a16="http://schemas.microsoft.com/office/drawing/2014/main" id="{66F9AE7A-4D80-4E70-B191-C83579E3CA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374" y="638414"/>
            <a:ext cx="1299940" cy="70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 3">
            <a:extLst>
              <a:ext uri="{FF2B5EF4-FFF2-40B4-BE49-F238E27FC236}">
                <a16:creationId xmlns:a16="http://schemas.microsoft.com/office/drawing/2014/main" id="{28170915-CE2D-4EC0-8D9C-4551EDA66C68}"/>
              </a:ext>
            </a:extLst>
          </p:cNvPr>
          <p:cNvSpPr/>
          <p:nvPr/>
        </p:nvSpPr>
        <p:spPr>
          <a:xfrm>
            <a:off x="4619417" y="1126725"/>
            <a:ext cx="5447803" cy="39208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التقويم الختامي</a:t>
            </a:r>
          </a:p>
          <a:p>
            <a:pPr algn="ctr"/>
            <a:r>
              <a:rPr lang="ar-AE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النضج الالكتروني</a:t>
            </a:r>
          </a:p>
          <a:p>
            <a:pPr algn="ctr"/>
            <a:r>
              <a:rPr lang="ar-AE" sz="5333" dirty="0">
                <a:ln w="0"/>
                <a:solidFill>
                  <a:schemeClr val="tx2"/>
                </a:solidFill>
                <a:effectLst>
                  <a:reflection blurRad="6350" stA="53000" endA="300" endPos="35500" dir="5400000" sy="-90000" algn="bl" rotWithShape="0"/>
                </a:effectLst>
              </a:rPr>
              <a:t>من خلال تطبيق </a:t>
            </a:r>
          </a:p>
          <a:p>
            <a:pPr algn="ctr"/>
            <a:r>
              <a:rPr lang="en-US" sz="5333" dirty="0" err="1">
                <a:ln w="0"/>
                <a:solidFill>
                  <a:schemeClr val="tx2"/>
                </a:solidFill>
                <a:effectLst>
                  <a:reflection blurRad="6350" stA="53000" endA="300" endPos="35500" dir="5400000" sy="-90000" algn="bl" rotWithShape="0"/>
                </a:effectLst>
              </a:rPr>
              <a:t>worldwall</a:t>
            </a:r>
            <a:endParaRPr lang="en-US" sz="5333" dirty="0">
              <a:ln w="0"/>
              <a:solidFill>
                <a:schemeClr val="tx2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1369BE9-9CE5-461A-9512-7F6259CB51BE}"/>
              </a:ext>
            </a:extLst>
          </p:cNvPr>
          <p:cNvSpPr/>
          <p:nvPr/>
        </p:nvSpPr>
        <p:spPr>
          <a:xfrm>
            <a:off x="4565355" y="5813632"/>
            <a:ext cx="5395516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dirty="0">
                <a:hlinkClick r:id="rId6"/>
              </a:rPr>
              <a:t>https://wordwall.net/ar/resource/4167957</a:t>
            </a:r>
            <a:endParaRPr lang="ar-AE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487542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Oval 5"/>
          <p:cNvSpPr>
            <a:spLocks noChangeArrowheads="1"/>
          </p:cNvSpPr>
          <p:nvPr/>
        </p:nvSpPr>
        <p:spPr bwMode="auto">
          <a:xfrm>
            <a:off x="1573951" y="2362200"/>
            <a:ext cx="2133600" cy="2133600"/>
          </a:xfrm>
          <a:prstGeom prst="ellipse">
            <a:avLst/>
          </a:prstGeom>
          <a:solidFill>
            <a:srgbClr val="C9B19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400"/>
          </a:p>
        </p:txBody>
      </p:sp>
      <p:pic>
        <p:nvPicPr>
          <p:cNvPr id="4100" name="Picture 4" descr="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7506" y="5407375"/>
            <a:ext cx="2379133" cy="51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2448984" y="2938993"/>
            <a:ext cx="13462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6400">
                <a:solidFill>
                  <a:schemeClr val="bg1"/>
                </a:solidFill>
              </a:rPr>
              <a:t>01</a:t>
            </a:r>
          </a:p>
        </p:txBody>
      </p:sp>
      <p:pic>
        <p:nvPicPr>
          <p:cNvPr id="4107" name="Picture 11" descr="未标题-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391" y="1752848"/>
            <a:ext cx="3199186" cy="356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8" name="Freeform 12"/>
          <p:cNvSpPr>
            <a:spLocks/>
          </p:cNvSpPr>
          <p:nvPr/>
        </p:nvSpPr>
        <p:spPr bwMode="auto">
          <a:xfrm>
            <a:off x="3862918" y="3087159"/>
            <a:ext cx="550333" cy="2116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4109" name="Group 13"/>
          <p:cNvGrpSpPr>
            <a:grpSpLocks/>
          </p:cNvGrpSpPr>
          <p:nvPr/>
        </p:nvGrpSpPr>
        <p:grpSpPr bwMode="auto">
          <a:xfrm>
            <a:off x="1875367" y="2496610"/>
            <a:ext cx="237067" cy="232833"/>
            <a:chOff x="223" y="203"/>
            <a:chExt cx="213" cy="211"/>
          </a:xfrm>
        </p:grpSpPr>
        <p:sp>
          <p:nvSpPr>
            <p:cNvPr id="4110" name="Freeform 14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4112" name="Freeform 16"/>
          <p:cNvSpPr>
            <a:spLocks/>
          </p:cNvSpPr>
          <p:nvPr/>
        </p:nvSpPr>
        <p:spPr bwMode="auto">
          <a:xfrm>
            <a:off x="2868084" y="2678643"/>
            <a:ext cx="457200" cy="1735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4113" name="Group 17"/>
          <p:cNvGrpSpPr>
            <a:grpSpLocks/>
          </p:cNvGrpSpPr>
          <p:nvPr/>
        </p:nvGrpSpPr>
        <p:grpSpPr bwMode="auto">
          <a:xfrm flipV="1">
            <a:off x="3799418" y="3641726"/>
            <a:ext cx="173567" cy="169333"/>
            <a:chOff x="223" y="203"/>
            <a:chExt cx="213" cy="211"/>
          </a:xfrm>
        </p:grpSpPr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115" name="Oval 19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56990" y="-129116"/>
            <a:ext cx="5297729" cy="6855884"/>
          </a:xfrm>
          <a:prstGeom prst="rect">
            <a:avLst/>
          </a:prstGeom>
        </p:spPr>
      </p:pic>
      <p:pic>
        <p:nvPicPr>
          <p:cNvPr id="20" name="Picture 2" descr="نتيجة بحث الصور عن uae flag gif">
            <a:extLst>
              <a:ext uri="{FF2B5EF4-FFF2-40B4-BE49-F238E27FC236}">
                <a16:creationId xmlns:a16="http://schemas.microsoft.com/office/drawing/2014/main" id="{66F9AE7A-4D80-4E70-B191-C83579E3CA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374" y="638414"/>
            <a:ext cx="1299940" cy="70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 3">
            <a:extLst>
              <a:ext uri="{FF2B5EF4-FFF2-40B4-BE49-F238E27FC236}">
                <a16:creationId xmlns:a16="http://schemas.microsoft.com/office/drawing/2014/main" id="{4D18EEDA-5B7E-4503-8E60-D4BB0A5FB1A0}"/>
              </a:ext>
            </a:extLst>
          </p:cNvPr>
          <p:cNvSpPr/>
          <p:nvPr/>
        </p:nvSpPr>
        <p:spPr>
          <a:xfrm>
            <a:off x="4926459" y="2677682"/>
            <a:ext cx="4960865" cy="2208972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نطبق ما تعلمنا </a:t>
            </a:r>
          </a:p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الكتاب</a:t>
            </a:r>
            <a:endParaRPr lang="ar-AE" sz="48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7830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94BBDEB-E381-45C7-9D8F-222D6EE354A8}"/>
              </a:ext>
            </a:extLst>
          </p:cNvPr>
          <p:cNvGrpSpPr/>
          <p:nvPr/>
        </p:nvGrpSpPr>
        <p:grpSpPr>
          <a:xfrm>
            <a:off x="643467" y="833283"/>
            <a:ext cx="10905065" cy="5191433"/>
            <a:chOff x="235035" y="445016"/>
            <a:chExt cx="11956965" cy="569219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7147B12-8E67-46B2-835D-F9E2D5B12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4049" t="37242" r="9285" b="16597"/>
            <a:stretch/>
          </p:blipFill>
          <p:spPr>
            <a:xfrm>
              <a:off x="7228113" y="1306286"/>
              <a:ext cx="4963887" cy="4830927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D737164-9293-4E96-B5EA-4EA57695EB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7143" t="30042" r="7737" b="61911"/>
            <a:stretch/>
          </p:blipFill>
          <p:spPr>
            <a:xfrm>
              <a:off x="1800977" y="445016"/>
              <a:ext cx="8590045" cy="86127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5F10067-F95C-4947-BD51-4CDC6B9D81A5}"/>
                </a:ext>
              </a:extLst>
            </p:cNvPr>
            <p:cNvSpPr txBox="1"/>
            <p:nvPr/>
          </p:nvSpPr>
          <p:spPr>
            <a:xfrm>
              <a:off x="235035" y="2076102"/>
              <a:ext cx="6652782" cy="830997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 marL="266700" indent="-266700" algn="r" rtl="1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ar-AE" sz="4600" b="1">
                  <a:solidFill>
                    <a:schemeClr val="accent1">
                      <a:lumMod val="50000"/>
                    </a:schemeClr>
                  </a:solidFill>
                </a:rPr>
                <a:t>اشراكهم في الألعاب و الأنشطة.</a:t>
              </a:r>
              <a:endParaRPr lang="en-US" sz="4600" b="1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1FE5A53-C35C-4963-A7E8-80E2BCE0B3C6}"/>
                </a:ext>
              </a:extLst>
            </p:cNvPr>
            <p:cNvSpPr txBox="1"/>
            <p:nvPr/>
          </p:nvSpPr>
          <p:spPr>
            <a:xfrm>
              <a:off x="1578350" y="3676915"/>
              <a:ext cx="5309467" cy="1569660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 marL="266700" indent="-266700" algn="r" rtl="1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ar-AE" sz="4600" b="1">
                  <a:solidFill>
                    <a:schemeClr val="accent1">
                      <a:lumMod val="50000"/>
                    </a:schemeClr>
                  </a:solidFill>
                </a:rPr>
                <a:t>الدفاع عنهم اذا تعرضوا </a:t>
              </a:r>
            </a:p>
            <a:p>
              <a:pPr algn="r" rtl="1">
                <a:lnSpc>
                  <a:spcPct val="90000"/>
                </a:lnSpc>
                <a:spcAft>
                  <a:spcPts val="600"/>
                </a:spcAft>
              </a:pPr>
              <a:r>
                <a:rPr lang="ar-AE" sz="4600" b="1">
                  <a:solidFill>
                    <a:schemeClr val="accent1">
                      <a:lumMod val="50000"/>
                    </a:schemeClr>
                  </a:solidFill>
                </a:rPr>
                <a:t>للسخرية أو الأذى.</a:t>
              </a:r>
              <a:endParaRPr lang="en-US" sz="4600" b="1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427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7BA90EC-C4AF-4ECB-9583-9D5640A344FE}"/>
              </a:ext>
            </a:extLst>
          </p:cNvPr>
          <p:cNvGrpSpPr/>
          <p:nvPr/>
        </p:nvGrpSpPr>
        <p:grpSpPr>
          <a:xfrm>
            <a:off x="400025" y="1415163"/>
            <a:ext cx="10905066" cy="4078583"/>
            <a:chOff x="825878" y="1375228"/>
            <a:chExt cx="10982497" cy="410754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52B5740-FCAE-4285-9DCF-904559E2A5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6548" t="43595" r="38333" b="15962"/>
            <a:stretch/>
          </p:blipFill>
          <p:spPr>
            <a:xfrm flipH="1">
              <a:off x="7835704" y="1375228"/>
              <a:ext cx="3972671" cy="410754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349AB8D-157C-46CB-A1D1-C04A28EFF20B}"/>
                </a:ext>
              </a:extLst>
            </p:cNvPr>
            <p:cNvSpPr txBox="1"/>
            <p:nvPr/>
          </p:nvSpPr>
          <p:spPr>
            <a:xfrm>
              <a:off x="1353264" y="1977628"/>
              <a:ext cx="6125396" cy="830997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 marL="266700" indent="-266700" algn="r" rtl="1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ar-AE" sz="5000" b="1" dirty="0">
                  <a:solidFill>
                    <a:schemeClr val="accent1">
                      <a:lumMod val="50000"/>
                    </a:schemeClr>
                  </a:solidFill>
                </a:rPr>
                <a:t>اشراكهم في الألعاب المسلية.</a:t>
              </a:r>
              <a:endParaRPr lang="en-US" sz="50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1C2177B-4C13-4000-82E3-4AB69BCA2ADB}"/>
                </a:ext>
              </a:extLst>
            </p:cNvPr>
            <p:cNvSpPr txBox="1"/>
            <p:nvPr/>
          </p:nvSpPr>
          <p:spPr>
            <a:xfrm>
              <a:off x="825878" y="3913111"/>
              <a:ext cx="6742060" cy="156966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marL="266700" indent="-266700" algn="r" rtl="1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ar-AE" sz="5000" b="1">
                  <a:solidFill>
                    <a:schemeClr val="accent1">
                      <a:lumMod val="50000"/>
                    </a:schemeClr>
                  </a:solidFill>
                </a:rPr>
                <a:t>التأكد من سلامتهم عن انشغال والدتك.</a:t>
              </a:r>
              <a:endParaRPr lang="en-US" sz="5000" b="1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174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116">
            <a:extLst>
              <a:ext uri="{FF2B5EF4-FFF2-40B4-BE49-F238E27FC236}">
                <a16:creationId xmlns:a16="http://schemas.microsoft.com/office/drawing/2014/main" id="{FDBE6955-E128-4E3E-8F67-78D95550F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626045-5144-48DE-8B88-52E15FE84F24}"/>
              </a:ext>
            </a:extLst>
          </p:cNvPr>
          <p:cNvSpPr/>
          <p:nvPr/>
        </p:nvSpPr>
        <p:spPr>
          <a:xfrm>
            <a:off x="351318" y="217737"/>
            <a:ext cx="11728174" cy="6619460"/>
          </a:xfrm>
          <a:prstGeom prst="roundRect">
            <a:avLst/>
          </a:prstGeom>
          <a:solidFill>
            <a:schemeClr val="bg1">
              <a:lumMod val="95000"/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ش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BC21D26-A9C8-4091-BB02-748E8F131F7A}"/>
              </a:ext>
            </a:extLst>
          </p:cNvPr>
          <p:cNvSpPr/>
          <p:nvPr/>
        </p:nvSpPr>
        <p:spPr>
          <a:xfrm>
            <a:off x="7072616" y="4001852"/>
            <a:ext cx="656427" cy="206746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F9E88AF-3F71-4CE3-883A-D2612C137801}"/>
              </a:ext>
            </a:extLst>
          </p:cNvPr>
          <p:cNvSpPr/>
          <p:nvPr/>
        </p:nvSpPr>
        <p:spPr>
          <a:xfrm>
            <a:off x="5548522" y="4366723"/>
            <a:ext cx="655015" cy="323165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4E9E9F4-B222-4C5C-B27C-27BDAE40F765}"/>
              </a:ext>
            </a:extLst>
          </p:cNvPr>
          <p:cNvSpPr/>
          <p:nvPr/>
        </p:nvSpPr>
        <p:spPr>
          <a:xfrm>
            <a:off x="6155079" y="1176805"/>
            <a:ext cx="667933" cy="289706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C3937E9-88AA-4B22-882D-952A707FCBCC}"/>
              </a:ext>
            </a:extLst>
          </p:cNvPr>
          <p:cNvGrpSpPr/>
          <p:nvPr/>
        </p:nvGrpSpPr>
        <p:grpSpPr>
          <a:xfrm>
            <a:off x="7607007" y="4749128"/>
            <a:ext cx="591109" cy="1179661"/>
            <a:chOff x="7569863" y="2623182"/>
            <a:chExt cx="1166981" cy="1666366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4F28CC19-72F7-42FF-B00A-A6193CCB0C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69863" y="2623182"/>
              <a:ext cx="1166981" cy="1666366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8C7652-BBAC-4D1A-AF85-57C0871E73E8}"/>
                </a:ext>
              </a:extLst>
            </p:cNvPr>
            <p:cNvSpPr txBox="1"/>
            <p:nvPr/>
          </p:nvSpPr>
          <p:spPr>
            <a:xfrm>
              <a:off x="7636529" y="2840814"/>
              <a:ext cx="1033652" cy="652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02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4E9BA2-F9F4-4495-BF53-F8B18D11653C}"/>
              </a:ext>
            </a:extLst>
          </p:cNvPr>
          <p:cNvGrpSpPr/>
          <p:nvPr/>
        </p:nvGrpSpPr>
        <p:grpSpPr>
          <a:xfrm>
            <a:off x="5331719" y="3248905"/>
            <a:ext cx="589200" cy="1106987"/>
            <a:chOff x="4941744" y="1181327"/>
            <a:chExt cx="1047467" cy="1475982"/>
          </a:xfrm>
        </p:grpSpPr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08160D04-94C2-4646-AB49-CF5F64D65E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5559" y="1181327"/>
              <a:ext cx="1033652" cy="1475982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F3989A6-3C1F-44A3-B8ED-0A1AC50C0FFC}"/>
                </a:ext>
              </a:extLst>
            </p:cNvPr>
            <p:cNvSpPr txBox="1"/>
            <p:nvPr/>
          </p:nvSpPr>
          <p:spPr>
            <a:xfrm>
              <a:off x="4941744" y="1351079"/>
              <a:ext cx="1033652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5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03</a:t>
              </a:r>
              <a:endParaRPr kumimoji="0" lang="en-GB" sz="2625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F840384-44B4-4152-898D-194995417C30}"/>
              </a:ext>
            </a:extLst>
          </p:cNvPr>
          <p:cNvGrpSpPr/>
          <p:nvPr/>
        </p:nvGrpSpPr>
        <p:grpSpPr>
          <a:xfrm>
            <a:off x="7676477" y="2953504"/>
            <a:ext cx="787706" cy="1081208"/>
            <a:chOff x="8777145" y="147292"/>
            <a:chExt cx="1033652" cy="1256650"/>
          </a:xfrm>
        </p:grpSpPr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17610B02-7B40-4417-9EF2-3E329EEB07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36282" y="147292"/>
              <a:ext cx="880050" cy="1256650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17D37D0-1C65-47BB-9CDC-CCF37FBEC0E2}"/>
                </a:ext>
              </a:extLst>
            </p:cNvPr>
            <p:cNvSpPr txBox="1"/>
            <p:nvPr/>
          </p:nvSpPr>
          <p:spPr>
            <a:xfrm>
              <a:off x="8777145" y="292748"/>
              <a:ext cx="10336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04</a:t>
              </a:r>
              <a:endParaRPr kumimoji="0" lang="en-GB" sz="22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994DE0A-8904-4BEE-A4A7-800E6C4CD0C4}"/>
              </a:ext>
            </a:extLst>
          </p:cNvPr>
          <p:cNvSpPr/>
          <p:nvPr/>
        </p:nvSpPr>
        <p:spPr>
          <a:xfrm>
            <a:off x="701693" y="4913846"/>
            <a:ext cx="2437301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A5DEEC-6E42-4718-9ABA-BA14D448E38D}"/>
              </a:ext>
            </a:extLst>
          </p:cNvPr>
          <p:cNvSpPr/>
          <p:nvPr/>
        </p:nvSpPr>
        <p:spPr>
          <a:xfrm flipV="1">
            <a:off x="8251329" y="5622033"/>
            <a:ext cx="3061541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9D649D-F92B-438B-9A72-D62A9F3ABBF7}"/>
              </a:ext>
            </a:extLst>
          </p:cNvPr>
          <p:cNvSpPr/>
          <p:nvPr/>
        </p:nvSpPr>
        <p:spPr>
          <a:xfrm flipV="1">
            <a:off x="8444655" y="4048657"/>
            <a:ext cx="2640023" cy="8652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08F210B-3846-41C8-943C-90D065E3EBFC}"/>
              </a:ext>
            </a:extLst>
          </p:cNvPr>
          <p:cNvSpPr/>
          <p:nvPr/>
        </p:nvSpPr>
        <p:spPr>
          <a:xfrm>
            <a:off x="2941105" y="5573603"/>
            <a:ext cx="822929" cy="259187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E6D7A3C-CC5C-491E-A8EF-33A6DE547154}"/>
              </a:ext>
            </a:extLst>
          </p:cNvPr>
          <p:cNvGrpSpPr/>
          <p:nvPr/>
        </p:nvGrpSpPr>
        <p:grpSpPr>
          <a:xfrm>
            <a:off x="3182228" y="4411921"/>
            <a:ext cx="760981" cy="1190809"/>
            <a:chOff x="1917365" y="3911851"/>
            <a:chExt cx="1462984" cy="208903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25576F1-ECBC-4570-9EC0-2D379689AD9F}"/>
                </a:ext>
              </a:extLst>
            </p:cNvPr>
            <p:cNvSpPr txBox="1"/>
            <p:nvPr/>
          </p:nvSpPr>
          <p:spPr>
            <a:xfrm>
              <a:off x="2145344" y="4129219"/>
              <a:ext cx="1033652" cy="809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</a:t>
              </a:r>
              <a:r>
                <a:rPr kumimoji="0" lang="ar-EG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1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48B479E2-CD5D-411F-BE94-9B38AE5556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7365" y="3911851"/>
              <a:ext cx="1462984" cy="2089038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A1DA247-D9DE-4F25-A6B8-3A0B228929DC}"/>
              </a:ext>
            </a:extLst>
          </p:cNvPr>
          <p:cNvSpPr txBox="1"/>
          <p:nvPr/>
        </p:nvSpPr>
        <p:spPr>
          <a:xfrm>
            <a:off x="561647" y="4280886"/>
            <a:ext cx="278842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بطاقة الدخول للدرس</a:t>
            </a: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 ( لعبة التذكر)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dobe Arabic" panose="02040503050201020203" pitchFamily="18" charset="-78"/>
              <a:ea typeface="+mn-ea"/>
              <a:cs typeface="Adobe Arabic" panose="02040503050201020203" pitchFamily="18" charset="-78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710433-A3E6-4CD9-A464-5FD04AE3B629}"/>
              </a:ext>
            </a:extLst>
          </p:cNvPr>
          <p:cNvGrpSpPr/>
          <p:nvPr/>
        </p:nvGrpSpPr>
        <p:grpSpPr>
          <a:xfrm>
            <a:off x="5188194" y="1376316"/>
            <a:ext cx="525707" cy="972908"/>
            <a:chOff x="7615895" y="2647423"/>
            <a:chExt cx="1166981" cy="1666366"/>
          </a:xfrm>
        </p:grpSpPr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E1133C70-BE24-4C9C-A170-AA76D30954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5895" y="2647423"/>
              <a:ext cx="1166981" cy="1666366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3616ADD-E493-4267-A1BC-B70A8C72576A}"/>
                </a:ext>
              </a:extLst>
            </p:cNvPr>
            <p:cNvSpPr txBox="1"/>
            <p:nvPr/>
          </p:nvSpPr>
          <p:spPr>
            <a:xfrm>
              <a:off x="7695156" y="2841704"/>
              <a:ext cx="1033651" cy="685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05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C02AD441-B983-4A9D-813E-34AF1114203D}"/>
              </a:ext>
            </a:extLst>
          </p:cNvPr>
          <p:cNvSpPr/>
          <p:nvPr/>
        </p:nvSpPr>
        <p:spPr>
          <a:xfrm flipV="1">
            <a:off x="2489761" y="2258231"/>
            <a:ext cx="2724460" cy="4865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9EA2BF-09B8-49D8-A4CE-52036FB2EB26}"/>
              </a:ext>
            </a:extLst>
          </p:cNvPr>
          <p:cNvSpPr txBox="1"/>
          <p:nvPr/>
        </p:nvSpPr>
        <p:spPr>
          <a:xfrm>
            <a:off x="1136110" y="419398"/>
            <a:ext cx="36798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7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سيرا لحصة الدرسية</a:t>
            </a:r>
            <a:endParaRPr kumimoji="0" lang="en-GB" sz="27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9" name="Rectangle 176">
            <a:extLst>
              <a:ext uri="{FF2B5EF4-FFF2-40B4-BE49-F238E27FC236}">
                <a16:creationId xmlns:a16="http://schemas.microsoft.com/office/drawing/2014/main" id="{C5003CD8-AD6E-4FBE-869D-7B11D2C66091}"/>
              </a:ext>
            </a:extLst>
          </p:cNvPr>
          <p:cNvSpPr/>
          <p:nvPr/>
        </p:nvSpPr>
        <p:spPr>
          <a:xfrm>
            <a:off x="3701393" y="4330754"/>
            <a:ext cx="1795013" cy="61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222370-3E9D-45F4-9DB0-FDD643EB5166}"/>
              </a:ext>
            </a:extLst>
          </p:cNvPr>
          <p:cNvSpPr txBox="1"/>
          <p:nvPr/>
        </p:nvSpPr>
        <p:spPr>
          <a:xfrm>
            <a:off x="3341446" y="3617546"/>
            <a:ext cx="224720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 التهيئه الحافزة</a:t>
            </a:r>
            <a:r>
              <a:rPr kumimoji="0" lang="ar-AE" sz="2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 </a:t>
            </a: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مناقشة وحل التمارين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F973B6-CD75-47B1-A271-27B6C2349B22}"/>
              </a:ext>
            </a:extLst>
          </p:cNvPr>
          <p:cNvSpPr txBox="1"/>
          <p:nvPr/>
        </p:nvSpPr>
        <p:spPr>
          <a:xfrm>
            <a:off x="8131244" y="5149055"/>
            <a:ext cx="343043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defTabSz="914400" rtl="1"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dobe Arabic" panose="02040503050201020203" pitchFamily="18" charset="-78"/>
                <a:cs typeface="Adobe Arabic" panose="02040503050201020203" pitchFamily="18" charset="-78"/>
              </a:rPr>
              <a:t>فيديو تعليمي من </a:t>
            </a:r>
            <a:r>
              <a:rPr lang="ar-AE" sz="2000" b="1" dirty="0">
                <a:solidFill>
                  <a:srgbClr val="0070C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منصة مدرستي</a:t>
            </a:r>
            <a:endParaRPr kumimoji="0" lang="ar-AE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B8646F-B76E-40FE-AD37-957B0BC766DB}"/>
              </a:ext>
            </a:extLst>
          </p:cNvPr>
          <p:cNvSpPr txBox="1"/>
          <p:nvPr/>
        </p:nvSpPr>
        <p:spPr>
          <a:xfrm>
            <a:off x="8413208" y="1848401"/>
            <a:ext cx="311047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مهمة أداء على البوابة</a:t>
            </a:r>
            <a:endParaRPr kumimoji="0" lang="ar-EG" sz="2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dobe Arabic" panose="02040503050201020203" pitchFamily="18" charset="-78"/>
              <a:ea typeface="+mn-ea"/>
              <a:cs typeface="Adobe Arabic" panose="02040503050201020203" pitchFamily="18" charset="-78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6050B95-2C41-406C-832D-E7B92953CA15}"/>
              </a:ext>
            </a:extLst>
          </p:cNvPr>
          <p:cNvSpPr/>
          <p:nvPr/>
        </p:nvSpPr>
        <p:spPr>
          <a:xfrm>
            <a:off x="7371524" y="5820762"/>
            <a:ext cx="655015" cy="323165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38B17CD-2B3F-49F5-B363-C7BE395A38BA}"/>
              </a:ext>
            </a:extLst>
          </p:cNvPr>
          <p:cNvSpPr/>
          <p:nvPr/>
        </p:nvSpPr>
        <p:spPr>
          <a:xfrm>
            <a:off x="7829959" y="4073095"/>
            <a:ext cx="655015" cy="323165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96D2B46-7749-4EA1-BCD8-4BB021121D4C}"/>
              </a:ext>
            </a:extLst>
          </p:cNvPr>
          <p:cNvSpPr/>
          <p:nvPr/>
        </p:nvSpPr>
        <p:spPr>
          <a:xfrm>
            <a:off x="7703500" y="2207679"/>
            <a:ext cx="655015" cy="323165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8D6BFC8-ECCB-432B-9634-7F76BC9B89D3}"/>
              </a:ext>
            </a:extLst>
          </p:cNvPr>
          <p:cNvSpPr/>
          <p:nvPr/>
        </p:nvSpPr>
        <p:spPr>
          <a:xfrm>
            <a:off x="4976954" y="2389086"/>
            <a:ext cx="655015" cy="323165"/>
          </a:xfrm>
          <a:prstGeom prst="ellipse">
            <a:avLst/>
          </a:prstGeom>
          <a:solidFill>
            <a:schemeClr val="bg2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C28D372-AF1B-45D1-9C01-0DA6337AD66A}"/>
              </a:ext>
            </a:extLst>
          </p:cNvPr>
          <p:cNvSpPr txBox="1"/>
          <p:nvPr/>
        </p:nvSpPr>
        <p:spPr>
          <a:xfrm>
            <a:off x="8282445" y="3623719"/>
            <a:ext cx="291384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العصف الذهني + التفكير الناقد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C75019C-BCBF-4DF3-8523-DFA472DB8AC8}"/>
              </a:ext>
            </a:extLst>
          </p:cNvPr>
          <p:cNvSpPr txBox="1"/>
          <p:nvPr/>
        </p:nvSpPr>
        <p:spPr>
          <a:xfrm>
            <a:off x="1722129" y="1828696"/>
            <a:ext cx="360737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حل أنشطة</a:t>
            </a:r>
            <a:r>
              <a:rPr kumimoji="0" lang="ar-AE" sz="2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 الكتاب</a:t>
            </a:r>
            <a:endParaRPr kumimoji="0" lang="ar-AE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dobe Arabic" panose="02040503050201020203" pitchFamily="18" charset="-78"/>
              <a:ea typeface="+mn-ea"/>
              <a:cs typeface="Adobe Arabic" panose="02040503050201020203" pitchFamily="18" charset="-78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5671268-E477-4091-9168-20D61A6FFC0F}"/>
              </a:ext>
            </a:extLst>
          </p:cNvPr>
          <p:cNvSpPr/>
          <p:nvPr/>
        </p:nvSpPr>
        <p:spPr>
          <a:xfrm>
            <a:off x="8458293" y="2262353"/>
            <a:ext cx="2731872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71D4316-18C4-408E-BE3C-D6389561CCD8}"/>
              </a:ext>
            </a:extLst>
          </p:cNvPr>
          <p:cNvSpPr/>
          <p:nvPr/>
        </p:nvSpPr>
        <p:spPr>
          <a:xfrm flipV="1">
            <a:off x="4514116" y="952671"/>
            <a:ext cx="1701289" cy="64325"/>
          </a:xfrm>
          <a:prstGeom prst="rect">
            <a:avLst/>
          </a:prstGeom>
          <a:solidFill>
            <a:srgbClr val="EA06A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31E4E22-2922-43BD-9000-50D8B11F387D}"/>
              </a:ext>
            </a:extLst>
          </p:cNvPr>
          <p:cNvGrpSpPr/>
          <p:nvPr/>
        </p:nvGrpSpPr>
        <p:grpSpPr>
          <a:xfrm>
            <a:off x="6206759" y="130536"/>
            <a:ext cx="565796" cy="985781"/>
            <a:chOff x="6134643" y="130417"/>
            <a:chExt cx="565796" cy="972908"/>
          </a:xfrm>
        </p:grpSpPr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570D464F-F152-4C22-B218-CD39F292E6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4643" y="130417"/>
              <a:ext cx="565796" cy="972908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rgbClr val="EA06A3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414AC7C-6C16-4C1C-B215-DBDB42041091}"/>
                </a:ext>
              </a:extLst>
            </p:cNvPr>
            <p:cNvSpPr txBox="1"/>
            <p:nvPr/>
          </p:nvSpPr>
          <p:spPr>
            <a:xfrm>
              <a:off x="6171068" y="260743"/>
              <a:ext cx="4656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07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8766F877-1BD1-4D08-BB0D-A7A214240CF9}"/>
              </a:ext>
            </a:extLst>
          </p:cNvPr>
          <p:cNvSpPr txBox="1"/>
          <p:nvPr/>
        </p:nvSpPr>
        <p:spPr>
          <a:xfrm>
            <a:off x="4523095" y="518733"/>
            <a:ext cx="173374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سؤال التحدي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dobe Arabic" panose="02040503050201020203" pitchFamily="18" charset="-78"/>
              <a:ea typeface="+mn-ea"/>
              <a:cs typeface="Adobe Arabic" panose="02040503050201020203" pitchFamily="18" charset="-78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A973B22-71DF-41B3-A978-E762C587FA37}"/>
              </a:ext>
            </a:extLst>
          </p:cNvPr>
          <p:cNvSpPr txBox="1"/>
          <p:nvPr/>
        </p:nvSpPr>
        <p:spPr>
          <a:xfrm>
            <a:off x="9134136" y="434964"/>
            <a:ext cx="257282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بطاقة الخروج +ا تفييم ذاتي</a:t>
            </a:r>
            <a:endParaRPr kumimoji="0" lang="ar-EG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dobe Arabic" panose="02040503050201020203" pitchFamily="18" charset="-78"/>
              <a:ea typeface="+mn-ea"/>
              <a:cs typeface="Adobe Arabic" panose="02040503050201020203" pitchFamily="18" charset="-78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6C553DF-842C-49AE-B4A3-86726C474CBA}"/>
              </a:ext>
            </a:extLst>
          </p:cNvPr>
          <p:cNvSpPr/>
          <p:nvPr/>
        </p:nvSpPr>
        <p:spPr>
          <a:xfrm>
            <a:off x="8608150" y="730266"/>
            <a:ext cx="655015" cy="323165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AB6666E-9BC3-4780-AF27-594885FBE26D}"/>
              </a:ext>
            </a:extLst>
          </p:cNvPr>
          <p:cNvSpPr/>
          <p:nvPr/>
        </p:nvSpPr>
        <p:spPr>
          <a:xfrm flipV="1">
            <a:off x="9253219" y="954964"/>
            <a:ext cx="2351705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AB6823F-7536-445F-A372-018BDF3C34A2}"/>
              </a:ext>
            </a:extLst>
          </p:cNvPr>
          <p:cNvGrpSpPr/>
          <p:nvPr/>
        </p:nvGrpSpPr>
        <p:grpSpPr>
          <a:xfrm>
            <a:off x="3085831" y="-28508"/>
            <a:ext cx="5892575" cy="6857999"/>
            <a:chOff x="107950" y="1"/>
            <a:chExt cx="10839450" cy="685800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DFDE108-4FEE-4A2A-AB56-13EC1914F4ED}"/>
                </a:ext>
              </a:extLst>
            </p:cNvPr>
            <p:cNvGrpSpPr/>
            <p:nvPr/>
          </p:nvGrpSpPr>
          <p:grpSpPr>
            <a:xfrm>
              <a:off x="426507" y="1"/>
              <a:ext cx="9926659" cy="6858000"/>
              <a:chOff x="4549775" y="1466850"/>
              <a:chExt cx="3092450" cy="3922713"/>
            </a:xfrm>
          </p:grpSpPr>
          <p:sp>
            <p:nvSpPr>
              <p:cNvPr id="107" name="Freeform 5">
                <a:extLst>
                  <a:ext uri="{FF2B5EF4-FFF2-40B4-BE49-F238E27FC236}">
                    <a16:creationId xmlns:a16="http://schemas.microsoft.com/office/drawing/2014/main" id="{19163EB9-E521-4199-98B6-5BBC37BD7B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9775" y="1466850"/>
                <a:ext cx="3092450" cy="3922713"/>
              </a:xfrm>
              <a:custGeom>
                <a:avLst/>
                <a:gdLst>
                  <a:gd name="T0" fmla="*/ 1387 w 4410"/>
                  <a:gd name="T1" fmla="*/ 2798 h 2798"/>
                  <a:gd name="T2" fmla="*/ 2876 w 4410"/>
                  <a:gd name="T3" fmla="*/ 2392 h 2798"/>
                  <a:gd name="T4" fmla="*/ 3712 w 4410"/>
                  <a:gd name="T5" fmla="*/ 1825 h 2798"/>
                  <a:gd name="T6" fmla="*/ 2634 w 4410"/>
                  <a:gd name="T7" fmla="*/ 1144 h 2798"/>
                  <a:gd name="T8" fmla="*/ 3364 w 4410"/>
                  <a:gd name="T9" fmla="*/ 921 h 2798"/>
                  <a:gd name="T10" fmla="*/ 4107 w 4410"/>
                  <a:gd name="T11" fmla="*/ 631 h 2798"/>
                  <a:gd name="T12" fmla="*/ 3500 w 4410"/>
                  <a:gd name="T13" fmla="*/ 372 h 2798"/>
                  <a:gd name="T14" fmla="*/ 3802 w 4410"/>
                  <a:gd name="T15" fmla="*/ 184 h 2798"/>
                  <a:gd name="T16" fmla="*/ 4410 w 4410"/>
                  <a:gd name="T17" fmla="*/ 0 h 2798"/>
                  <a:gd name="T18" fmla="*/ 4066 w 4410"/>
                  <a:gd name="T19" fmla="*/ 0 h 2798"/>
                  <a:gd name="T20" fmla="*/ 2835 w 4410"/>
                  <a:gd name="T21" fmla="*/ 306 h 2798"/>
                  <a:gd name="T22" fmla="*/ 3594 w 4410"/>
                  <a:gd name="T23" fmla="*/ 621 h 2798"/>
                  <a:gd name="T24" fmla="*/ 1949 w 4410"/>
                  <a:gd name="T25" fmla="*/ 1104 h 2798"/>
                  <a:gd name="T26" fmla="*/ 1939 w 4410"/>
                  <a:gd name="T27" fmla="*/ 1191 h 2798"/>
                  <a:gd name="T28" fmla="*/ 2829 w 4410"/>
                  <a:gd name="T29" fmla="*/ 1822 h 2798"/>
                  <a:gd name="T30" fmla="*/ 1136 w 4410"/>
                  <a:gd name="T31" fmla="*/ 2243 h 2798"/>
                  <a:gd name="T32" fmla="*/ 0 w 4410"/>
                  <a:gd name="T33" fmla="*/ 2685 h 2798"/>
                  <a:gd name="T34" fmla="*/ 0 w 4410"/>
                  <a:gd name="T35" fmla="*/ 2798 h 2798"/>
                  <a:gd name="T36" fmla="*/ 1387 w 4410"/>
                  <a:gd name="T37" fmla="*/ 2798 h 27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410" h="2798">
                    <a:moveTo>
                      <a:pt x="1387" y="2798"/>
                    </a:moveTo>
                    <a:cubicBezTo>
                      <a:pt x="1590" y="2615"/>
                      <a:pt x="2359" y="2534"/>
                      <a:pt x="2876" y="2392"/>
                    </a:cubicBezTo>
                    <a:cubicBezTo>
                      <a:pt x="3505" y="2220"/>
                      <a:pt x="3693" y="2022"/>
                      <a:pt x="3712" y="1825"/>
                    </a:cubicBezTo>
                    <a:cubicBezTo>
                      <a:pt x="3765" y="1299"/>
                      <a:pt x="2623" y="1305"/>
                      <a:pt x="2634" y="1144"/>
                    </a:cubicBezTo>
                    <a:cubicBezTo>
                      <a:pt x="2644" y="1007"/>
                      <a:pt x="3129" y="948"/>
                      <a:pt x="3364" y="921"/>
                    </a:cubicBezTo>
                    <a:cubicBezTo>
                      <a:pt x="3739" y="879"/>
                      <a:pt x="4086" y="784"/>
                      <a:pt x="4107" y="631"/>
                    </a:cubicBezTo>
                    <a:cubicBezTo>
                      <a:pt x="4143" y="377"/>
                      <a:pt x="3608" y="403"/>
                      <a:pt x="3500" y="372"/>
                    </a:cubicBezTo>
                    <a:cubicBezTo>
                      <a:pt x="3181" y="282"/>
                      <a:pt x="3396" y="234"/>
                      <a:pt x="3802" y="184"/>
                    </a:cubicBezTo>
                    <a:cubicBezTo>
                      <a:pt x="4172" y="138"/>
                      <a:pt x="4365" y="106"/>
                      <a:pt x="4410" y="0"/>
                    </a:cubicBezTo>
                    <a:cubicBezTo>
                      <a:pt x="4066" y="0"/>
                      <a:pt x="4066" y="0"/>
                      <a:pt x="4066" y="0"/>
                    </a:cubicBezTo>
                    <a:cubicBezTo>
                      <a:pt x="3945" y="129"/>
                      <a:pt x="2829" y="68"/>
                      <a:pt x="2835" y="306"/>
                    </a:cubicBezTo>
                    <a:cubicBezTo>
                      <a:pt x="2839" y="481"/>
                      <a:pt x="3599" y="506"/>
                      <a:pt x="3594" y="621"/>
                    </a:cubicBezTo>
                    <a:cubicBezTo>
                      <a:pt x="3587" y="771"/>
                      <a:pt x="2144" y="733"/>
                      <a:pt x="1949" y="1104"/>
                    </a:cubicBezTo>
                    <a:cubicBezTo>
                      <a:pt x="1934" y="1133"/>
                      <a:pt x="1938" y="1156"/>
                      <a:pt x="1939" y="1191"/>
                    </a:cubicBezTo>
                    <a:cubicBezTo>
                      <a:pt x="1952" y="1468"/>
                      <a:pt x="2882" y="1583"/>
                      <a:pt x="2829" y="1822"/>
                    </a:cubicBezTo>
                    <a:cubicBezTo>
                      <a:pt x="2783" y="2029"/>
                      <a:pt x="2384" y="1941"/>
                      <a:pt x="1136" y="2243"/>
                    </a:cubicBezTo>
                    <a:cubicBezTo>
                      <a:pt x="939" y="2291"/>
                      <a:pt x="246" y="2452"/>
                      <a:pt x="0" y="2685"/>
                    </a:cubicBezTo>
                    <a:cubicBezTo>
                      <a:pt x="0" y="2798"/>
                      <a:pt x="0" y="2798"/>
                      <a:pt x="0" y="2798"/>
                    </a:cubicBezTo>
                    <a:lnTo>
                      <a:pt x="1387" y="2798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 6">
                <a:extLst>
                  <a:ext uri="{FF2B5EF4-FFF2-40B4-BE49-F238E27FC236}">
                    <a16:creationId xmlns:a16="http://schemas.microsoft.com/office/drawing/2014/main" id="{2D764200-D46E-4366-8D11-AC14A22941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9775" y="1466850"/>
                <a:ext cx="3081338" cy="3763963"/>
              </a:xfrm>
              <a:custGeom>
                <a:avLst/>
                <a:gdLst>
                  <a:gd name="T0" fmla="*/ 1387 w 4395"/>
                  <a:gd name="T1" fmla="*/ 2685 h 2685"/>
                  <a:gd name="T2" fmla="*/ 2876 w 4395"/>
                  <a:gd name="T3" fmla="*/ 2292 h 2685"/>
                  <a:gd name="T4" fmla="*/ 3712 w 4395"/>
                  <a:gd name="T5" fmla="*/ 1742 h 2685"/>
                  <a:gd name="T6" fmla="*/ 2634 w 4395"/>
                  <a:gd name="T7" fmla="*/ 1082 h 2685"/>
                  <a:gd name="T8" fmla="*/ 3364 w 4395"/>
                  <a:gd name="T9" fmla="*/ 866 h 2685"/>
                  <a:gd name="T10" fmla="*/ 4107 w 4395"/>
                  <a:gd name="T11" fmla="*/ 585 h 2685"/>
                  <a:gd name="T12" fmla="*/ 3500 w 4395"/>
                  <a:gd name="T13" fmla="*/ 334 h 2685"/>
                  <a:gd name="T14" fmla="*/ 3802 w 4395"/>
                  <a:gd name="T15" fmla="*/ 152 h 2685"/>
                  <a:gd name="T16" fmla="*/ 4395 w 4395"/>
                  <a:gd name="T17" fmla="*/ 0 h 2685"/>
                  <a:gd name="T18" fmla="*/ 4033 w 4395"/>
                  <a:gd name="T19" fmla="*/ 0 h 2685"/>
                  <a:gd name="T20" fmla="*/ 2840 w 4395"/>
                  <a:gd name="T21" fmla="*/ 270 h 2685"/>
                  <a:gd name="T22" fmla="*/ 3594 w 4395"/>
                  <a:gd name="T23" fmla="*/ 575 h 2685"/>
                  <a:gd name="T24" fmla="*/ 1940 w 4395"/>
                  <a:gd name="T25" fmla="*/ 1122 h 2685"/>
                  <a:gd name="T26" fmla="*/ 2829 w 4395"/>
                  <a:gd name="T27" fmla="*/ 1739 h 2685"/>
                  <a:gd name="T28" fmla="*/ 1136 w 4395"/>
                  <a:gd name="T29" fmla="*/ 2147 h 2685"/>
                  <a:gd name="T30" fmla="*/ 0 w 4395"/>
                  <a:gd name="T31" fmla="*/ 2685 h 2685"/>
                  <a:gd name="T32" fmla="*/ 1387 w 4395"/>
                  <a:gd name="T33" fmla="*/ 2685 h 26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95" h="2685">
                    <a:moveTo>
                      <a:pt x="1387" y="2685"/>
                    </a:moveTo>
                    <a:cubicBezTo>
                      <a:pt x="1590" y="2508"/>
                      <a:pt x="2359" y="2429"/>
                      <a:pt x="2876" y="2292"/>
                    </a:cubicBezTo>
                    <a:cubicBezTo>
                      <a:pt x="3505" y="2125"/>
                      <a:pt x="3714" y="1934"/>
                      <a:pt x="3712" y="1742"/>
                    </a:cubicBezTo>
                    <a:cubicBezTo>
                      <a:pt x="3708" y="1359"/>
                      <a:pt x="2623" y="1238"/>
                      <a:pt x="2634" y="1082"/>
                    </a:cubicBezTo>
                    <a:cubicBezTo>
                      <a:pt x="2644" y="949"/>
                      <a:pt x="3129" y="892"/>
                      <a:pt x="3364" y="866"/>
                    </a:cubicBezTo>
                    <a:cubicBezTo>
                      <a:pt x="3739" y="825"/>
                      <a:pt x="4110" y="735"/>
                      <a:pt x="4107" y="585"/>
                    </a:cubicBezTo>
                    <a:cubicBezTo>
                      <a:pt x="4104" y="397"/>
                      <a:pt x="3608" y="364"/>
                      <a:pt x="3500" y="334"/>
                    </a:cubicBezTo>
                    <a:cubicBezTo>
                      <a:pt x="3181" y="247"/>
                      <a:pt x="3396" y="202"/>
                      <a:pt x="3802" y="152"/>
                    </a:cubicBezTo>
                    <a:cubicBezTo>
                      <a:pt x="4266" y="94"/>
                      <a:pt x="4362" y="62"/>
                      <a:pt x="4395" y="0"/>
                    </a:cubicBezTo>
                    <a:cubicBezTo>
                      <a:pt x="4033" y="0"/>
                      <a:pt x="4033" y="0"/>
                      <a:pt x="4033" y="0"/>
                    </a:cubicBezTo>
                    <a:cubicBezTo>
                      <a:pt x="3907" y="77"/>
                      <a:pt x="2921" y="89"/>
                      <a:pt x="2840" y="270"/>
                    </a:cubicBezTo>
                    <a:cubicBezTo>
                      <a:pt x="2773" y="419"/>
                      <a:pt x="3599" y="464"/>
                      <a:pt x="3594" y="575"/>
                    </a:cubicBezTo>
                    <a:cubicBezTo>
                      <a:pt x="3585" y="751"/>
                      <a:pt x="2014" y="702"/>
                      <a:pt x="1940" y="1122"/>
                    </a:cubicBezTo>
                    <a:cubicBezTo>
                      <a:pt x="1893" y="1387"/>
                      <a:pt x="2882" y="1508"/>
                      <a:pt x="2829" y="1739"/>
                    </a:cubicBezTo>
                    <a:cubicBezTo>
                      <a:pt x="2783" y="1940"/>
                      <a:pt x="2384" y="1854"/>
                      <a:pt x="1136" y="2147"/>
                    </a:cubicBezTo>
                    <a:cubicBezTo>
                      <a:pt x="907" y="2200"/>
                      <a:pt x="169" y="2442"/>
                      <a:pt x="0" y="2685"/>
                    </a:cubicBezTo>
                    <a:lnTo>
                      <a:pt x="1387" y="268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FAAFB9D-64E8-42F2-BE7B-6DC01080E287}"/>
                </a:ext>
              </a:extLst>
            </p:cNvPr>
            <p:cNvGrpSpPr/>
            <p:nvPr/>
          </p:nvGrpSpPr>
          <p:grpSpPr>
            <a:xfrm>
              <a:off x="107950" y="67734"/>
              <a:ext cx="10839450" cy="6701366"/>
              <a:chOff x="2943225" y="38100"/>
              <a:chExt cx="6305550" cy="6818313"/>
            </a:xfrm>
            <a:solidFill>
              <a:schemeClr val="bg2">
                <a:lumMod val="50000"/>
              </a:schemeClr>
            </a:solidFill>
          </p:grpSpPr>
          <p:sp>
            <p:nvSpPr>
              <p:cNvPr id="51" name="Freeform 86">
                <a:extLst>
                  <a:ext uri="{FF2B5EF4-FFF2-40B4-BE49-F238E27FC236}">
                    <a16:creationId xmlns:a16="http://schemas.microsoft.com/office/drawing/2014/main" id="{50EF35D9-BBBA-45D0-84A0-5DA69D061F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3225" y="6856413"/>
                <a:ext cx="6305550" cy="0"/>
              </a:xfrm>
              <a:custGeom>
                <a:avLst/>
                <a:gdLst>
                  <a:gd name="T0" fmla="*/ 0 w 15350"/>
                  <a:gd name="T1" fmla="*/ 15350 w 1535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5350">
                    <a:moveTo>
                      <a:pt x="0" y="0"/>
                    </a:moveTo>
                    <a:cubicBezTo>
                      <a:pt x="5120" y="0"/>
                      <a:pt x="10235" y="0"/>
                      <a:pt x="1535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 89">
                <a:extLst>
                  <a:ext uri="{FF2B5EF4-FFF2-40B4-BE49-F238E27FC236}">
                    <a16:creationId xmlns:a16="http://schemas.microsoft.com/office/drawing/2014/main" id="{9E14B6F6-2F6D-4433-88FE-6A69B9D1B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0325" y="5073650"/>
                <a:ext cx="330200" cy="195263"/>
              </a:xfrm>
              <a:custGeom>
                <a:avLst/>
                <a:gdLst>
                  <a:gd name="T0" fmla="*/ 15 w 803"/>
                  <a:gd name="T1" fmla="*/ 238 h 238"/>
                  <a:gd name="T2" fmla="*/ 0 w 803"/>
                  <a:gd name="T3" fmla="*/ 176 h 238"/>
                  <a:gd name="T4" fmla="*/ 789 w 803"/>
                  <a:gd name="T5" fmla="*/ 0 h 238"/>
                  <a:gd name="T6" fmla="*/ 803 w 803"/>
                  <a:gd name="T7" fmla="*/ 56 h 238"/>
                  <a:gd name="T8" fmla="*/ 15 w 803"/>
                  <a:gd name="T9" fmla="*/ 238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3" h="238">
                    <a:moveTo>
                      <a:pt x="15" y="238"/>
                    </a:moveTo>
                    <a:cubicBezTo>
                      <a:pt x="10" y="218"/>
                      <a:pt x="5" y="199"/>
                      <a:pt x="0" y="176"/>
                    </a:cubicBezTo>
                    <a:cubicBezTo>
                      <a:pt x="264" y="117"/>
                      <a:pt x="525" y="59"/>
                      <a:pt x="789" y="0"/>
                    </a:cubicBezTo>
                    <a:cubicBezTo>
                      <a:pt x="795" y="22"/>
                      <a:pt x="799" y="40"/>
                      <a:pt x="803" y="56"/>
                    </a:cubicBezTo>
                    <a:cubicBezTo>
                      <a:pt x="769" y="77"/>
                      <a:pt x="175" y="214"/>
                      <a:pt x="15" y="23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 90">
                <a:extLst>
                  <a:ext uri="{FF2B5EF4-FFF2-40B4-BE49-F238E27FC236}">
                    <a16:creationId xmlns:a16="http://schemas.microsoft.com/office/drawing/2014/main" id="{718A4803-EA40-4BA3-BC5F-0DD9B4BAE7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8350" y="5321300"/>
                <a:ext cx="330200" cy="184150"/>
              </a:xfrm>
              <a:custGeom>
                <a:avLst/>
                <a:gdLst>
                  <a:gd name="T0" fmla="*/ 792 w 804"/>
                  <a:gd name="T1" fmla="*/ 4 h 224"/>
                  <a:gd name="T2" fmla="*/ 804 w 804"/>
                  <a:gd name="T3" fmla="*/ 61 h 224"/>
                  <a:gd name="T4" fmla="*/ 13 w 804"/>
                  <a:gd name="T5" fmla="*/ 224 h 224"/>
                  <a:gd name="T6" fmla="*/ 2 w 804"/>
                  <a:gd name="T7" fmla="*/ 184 h 224"/>
                  <a:gd name="T8" fmla="*/ 0 w 804"/>
                  <a:gd name="T9" fmla="*/ 166 h 224"/>
                  <a:gd name="T10" fmla="*/ 792 w 804"/>
                  <a:gd name="T11" fmla="*/ 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4" h="224">
                    <a:moveTo>
                      <a:pt x="792" y="4"/>
                    </a:moveTo>
                    <a:cubicBezTo>
                      <a:pt x="795" y="20"/>
                      <a:pt x="799" y="38"/>
                      <a:pt x="804" y="61"/>
                    </a:cubicBezTo>
                    <a:cubicBezTo>
                      <a:pt x="539" y="118"/>
                      <a:pt x="277" y="171"/>
                      <a:pt x="13" y="224"/>
                    </a:cubicBezTo>
                    <a:cubicBezTo>
                      <a:pt x="8" y="207"/>
                      <a:pt x="4" y="196"/>
                      <a:pt x="2" y="184"/>
                    </a:cubicBezTo>
                    <a:cubicBezTo>
                      <a:pt x="0" y="178"/>
                      <a:pt x="1" y="171"/>
                      <a:pt x="0" y="166"/>
                    </a:cubicBezTo>
                    <a:cubicBezTo>
                      <a:pt x="32" y="149"/>
                      <a:pt x="757" y="0"/>
                      <a:pt x="792" y="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 91">
                <a:extLst>
                  <a:ext uri="{FF2B5EF4-FFF2-40B4-BE49-F238E27FC236}">
                    <a16:creationId xmlns:a16="http://schemas.microsoft.com/office/drawing/2014/main" id="{24819C47-A0FA-4942-8A85-A5BD9D361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6375" y="5554663"/>
                <a:ext cx="331788" cy="204788"/>
              </a:xfrm>
              <a:custGeom>
                <a:avLst/>
                <a:gdLst>
                  <a:gd name="T0" fmla="*/ 781 w 807"/>
                  <a:gd name="T1" fmla="*/ 0 h 250"/>
                  <a:gd name="T2" fmla="*/ 790 w 807"/>
                  <a:gd name="T3" fmla="*/ 12 h 250"/>
                  <a:gd name="T4" fmla="*/ 758 w 807"/>
                  <a:gd name="T5" fmla="*/ 75 h 250"/>
                  <a:gd name="T6" fmla="*/ 56 w 807"/>
                  <a:gd name="T7" fmla="*/ 244 h 250"/>
                  <a:gd name="T8" fmla="*/ 17 w 807"/>
                  <a:gd name="T9" fmla="*/ 250 h 250"/>
                  <a:gd name="T10" fmla="*/ 0 w 807"/>
                  <a:gd name="T11" fmla="*/ 189 h 250"/>
                  <a:gd name="T12" fmla="*/ 781 w 807"/>
                  <a:gd name="T13" fmla="*/ 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7" h="250">
                    <a:moveTo>
                      <a:pt x="781" y="0"/>
                    </a:moveTo>
                    <a:cubicBezTo>
                      <a:pt x="787" y="8"/>
                      <a:pt x="789" y="10"/>
                      <a:pt x="790" y="12"/>
                    </a:cubicBezTo>
                    <a:cubicBezTo>
                      <a:pt x="807" y="59"/>
                      <a:pt x="805" y="63"/>
                      <a:pt x="758" y="75"/>
                    </a:cubicBezTo>
                    <a:cubicBezTo>
                      <a:pt x="524" y="131"/>
                      <a:pt x="290" y="188"/>
                      <a:pt x="56" y="244"/>
                    </a:cubicBezTo>
                    <a:cubicBezTo>
                      <a:pt x="44" y="247"/>
                      <a:pt x="33" y="248"/>
                      <a:pt x="17" y="250"/>
                    </a:cubicBezTo>
                    <a:cubicBezTo>
                      <a:pt x="11" y="231"/>
                      <a:pt x="6" y="212"/>
                      <a:pt x="0" y="189"/>
                    </a:cubicBezTo>
                    <a:cubicBezTo>
                      <a:pt x="261" y="120"/>
                      <a:pt x="521" y="58"/>
                      <a:pt x="78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 92">
                <a:extLst>
                  <a:ext uri="{FF2B5EF4-FFF2-40B4-BE49-F238E27FC236}">
                    <a16:creationId xmlns:a16="http://schemas.microsoft.com/office/drawing/2014/main" id="{E5C6282B-7FA1-4637-973A-EA271CEA24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9125" y="4754563"/>
                <a:ext cx="323850" cy="255588"/>
              </a:xfrm>
              <a:custGeom>
                <a:avLst/>
                <a:gdLst>
                  <a:gd name="T0" fmla="*/ 765 w 790"/>
                  <a:gd name="T1" fmla="*/ 0 h 311"/>
                  <a:gd name="T2" fmla="*/ 790 w 790"/>
                  <a:gd name="T3" fmla="*/ 58 h 311"/>
                  <a:gd name="T4" fmla="*/ 749 w 790"/>
                  <a:gd name="T5" fmla="*/ 78 h 311"/>
                  <a:gd name="T6" fmla="*/ 200 w 790"/>
                  <a:gd name="T7" fmla="*/ 261 h 311"/>
                  <a:gd name="T8" fmla="*/ 19 w 790"/>
                  <a:gd name="T9" fmla="*/ 311 h 311"/>
                  <a:gd name="T10" fmla="*/ 0 w 790"/>
                  <a:gd name="T11" fmla="*/ 246 h 311"/>
                  <a:gd name="T12" fmla="*/ 765 w 790"/>
                  <a:gd name="T13" fmla="*/ 0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0" h="311">
                    <a:moveTo>
                      <a:pt x="765" y="0"/>
                    </a:moveTo>
                    <a:cubicBezTo>
                      <a:pt x="774" y="21"/>
                      <a:pt x="781" y="38"/>
                      <a:pt x="790" y="58"/>
                    </a:cubicBezTo>
                    <a:cubicBezTo>
                      <a:pt x="775" y="66"/>
                      <a:pt x="762" y="73"/>
                      <a:pt x="749" y="78"/>
                    </a:cubicBezTo>
                    <a:cubicBezTo>
                      <a:pt x="570" y="151"/>
                      <a:pt x="386" y="208"/>
                      <a:pt x="200" y="261"/>
                    </a:cubicBezTo>
                    <a:cubicBezTo>
                      <a:pt x="142" y="277"/>
                      <a:pt x="83" y="293"/>
                      <a:pt x="19" y="311"/>
                    </a:cubicBezTo>
                    <a:cubicBezTo>
                      <a:pt x="12" y="289"/>
                      <a:pt x="7" y="270"/>
                      <a:pt x="0" y="246"/>
                    </a:cubicBezTo>
                    <a:cubicBezTo>
                      <a:pt x="260" y="175"/>
                      <a:pt x="515" y="103"/>
                      <a:pt x="76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 93">
                <a:extLst>
                  <a:ext uri="{FF2B5EF4-FFF2-40B4-BE49-F238E27FC236}">
                    <a16:creationId xmlns:a16="http://schemas.microsoft.com/office/drawing/2014/main" id="{4FFD9E14-15DF-478D-BA55-B6CA8290AA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5513" y="5840413"/>
                <a:ext cx="323850" cy="257175"/>
              </a:xfrm>
              <a:custGeom>
                <a:avLst/>
                <a:gdLst>
                  <a:gd name="T0" fmla="*/ 22 w 787"/>
                  <a:gd name="T1" fmla="*/ 314 h 314"/>
                  <a:gd name="T2" fmla="*/ 0 w 787"/>
                  <a:gd name="T3" fmla="*/ 257 h 314"/>
                  <a:gd name="T4" fmla="*/ 770 w 787"/>
                  <a:gd name="T5" fmla="*/ 0 h 314"/>
                  <a:gd name="T6" fmla="*/ 787 w 787"/>
                  <a:gd name="T7" fmla="*/ 59 h 314"/>
                  <a:gd name="T8" fmla="*/ 22 w 787"/>
                  <a:gd name="T9" fmla="*/ 314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7" h="314">
                    <a:moveTo>
                      <a:pt x="22" y="314"/>
                    </a:moveTo>
                    <a:cubicBezTo>
                      <a:pt x="15" y="295"/>
                      <a:pt x="8" y="278"/>
                      <a:pt x="0" y="257"/>
                    </a:cubicBezTo>
                    <a:cubicBezTo>
                      <a:pt x="254" y="159"/>
                      <a:pt x="509" y="76"/>
                      <a:pt x="770" y="0"/>
                    </a:cubicBezTo>
                    <a:cubicBezTo>
                      <a:pt x="777" y="23"/>
                      <a:pt x="782" y="41"/>
                      <a:pt x="787" y="59"/>
                    </a:cubicBezTo>
                    <a:cubicBezTo>
                      <a:pt x="531" y="145"/>
                      <a:pt x="279" y="229"/>
                      <a:pt x="22" y="31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 94">
                <a:extLst>
                  <a:ext uri="{FF2B5EF4-FFF2-40B4-BE49-F238E27FC236}">
                    <a16:creationId xmlns:a16="http://schemas.microsoft.com/office/drawing/2014/main" id="{89665089-7B12-486E-B93F-129121B61D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8400" y="2874963"/>
                <a:ext cx="130175" cy="155575"/>
              </a:xfrm>
              <a:custGeom>
                <a:avLst/>
                <a:gdLst>
                  <a:gd name="T0" fmla="*/ 23 w 316"/>
                  <a:gd name="T1" fmla="*/ 0 h 190"/>
                  <a:gd name="T2" fmla="*/ 316 w 316"/>
                  <a:gd name="T3" fmla="*/ 147 h 190"/>
                  <a:gd name="T4" fmla="*/ 296 w 316"/>
                  <a:gd name="T5" fmla="*/ 190 h 190"/>
                  <a:gd name="T6" fmla="*/ 0 w 316"/>
                  <a:gd name="T7" fmla="*/ 40 h 190"/>
                  <a:gd name="T8" fmla="*/ 23 w 316"/>
                  <a:gd name="T9" fmla="*/ 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6" h="190">
                    <a:moveTo>
                      <a:pt x="23" y="0"/>
                    </a:moveTo>
                    <a:cubicBezTo>
                      <a:pt x="124" y="50"/>
                      <a:pt x="218" y="98"/>
                      <a:pt x="316" y="147"/>
                    </a:cubicBezTo>
                    <a:cubicBezTo>
                      <a:pt x="309" y="161"/>
                      <a:pt x="303" y="173"/>
                      <a:pt x="296" y="190"/>
                    </a:cubicBezTo>
                    <a:cubicBezTo>
                      <a:pt x="194" y="145"/>
                      <a:pt x="96" y="99"/>
                      <a:pt x="0" y="40"/>
                    </a:cubicBezTo>
                    <a:cubicBezTo>
                      <a:pt x="8" y="26"/>
                      <a:pt x="15" y="14"/>
                      <a:pt x="2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 95">
                <a:extLst>
                  <a:ext uri="{FF2B5EF4-FFF2-40B4-BE49-F238E27FC236}">
                    <a16:creationId xmlns:a16="http://schemas.microsoft.com/office/drawing/2014/main" id="{0F2D4CCB-1864-49CC-A332-824FE8FB3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0425" y="3732213"/>
                <a:ext cx="128588" cy="165100"/>
              </a:xfrm>
              <a:custGeom>
                <a:avLst/>
                <a:gdLst>
                  <a:gd name="T0" fmla="*/ 0 w 312"/>
                  <a:gd name="T1" fmla="*/ 42 h 202"/>
                  <a:gd name="T2" fmla="*/ 22 w 312"/>
                  <a:gd name="T3" fmla="*/ 0 h 202"/>
                  <a:gd name="T4" fmla="*/ 312 w 312"/>
                  <a:gd name="T5" fmla="*/ 160 h 202"/>
                  <a:gd name="T6" fmla="*/ 286 w 312"/>
                  <a:gd name="T7" fmla="*/ 202 h 202"/>
                  <a:gd name="T8" fmla="*/ 0 w 312"/>
                  <a:gd name="T9" fmla="*/ 4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2" h="202">
                    <a:moveTo>
                      <a:pt x="0" y="42"/>
                    </a:moveTo>
                    <a:cubicBezTo>
                      <a:pt x="8" y="27"/>
                      <a:pt x="14" y="16"/>
                      <a:pt x="22" y="0"/>
                    </a:cubicBezTo>
                    <a:cubicBezTo>
                      <a:pt x="122" y="48"/>
                      <a:pt x="215" y="103"/>
                      <a:pt x="312" y="160"/>
                    </a:cubicBezTo>
                    <a:cubicBezTo>
                      <a:pt x="302" y="175"/>
                      <a:pt x="295" y="187"/>
                      <a:pt x="286" y="202"/>
                    </a:cubicBezTo>
                    <a:cubicBezTo>
                      <a:pt x="190" y="148"/>
                      <a:pt x="97" y="97"/>
                      <a:pt x="0" y="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 96">
                <a:extLst>
                  <a:ext uri="{FF2B5EF4-FFF2-40B4-BE49-F238E27FC236}">
                    <a16:creationId xmlns:a16="http://schemas.microsoft.com/office/drawing/2014/main" id="{4E838E27-ECF9-47E0-A438-55C71215F4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1000" y="3297238"/>
                <a:ext cx="133350" cy="142875"/>
              </a:xfrm>
              <a:custGeom>
                <a:avLst/>
                <a:gdLst>
                  <a:gd name="T0" fmla="*/ 322 w 322"/>
                  <a:gd name="T1" fmla="*/ 127 h 174"/>
                  <a:gd name="T2" fmla="*/ 304 w 322"/>
                  <a:gd name="T3" fmla="*/ 174 h 174"/>
                  <a:gd name="T4" fmla="*/ 0 w 322"/>
                  <a:gd name="T5" fmla="*/ 47 h 174"/>
                  <a:gd name="T6" fmla="*/ 19 w 322"/>
                  <a:gd name="T7" fmla="*/ 0 h 174"/>
                  <a:gd name="T8" fmla="*/ 322 w 322"/>
                  <a:gd name="T9" fmla="*/ 127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2" h="174">
                    <a:moveTo>
                      <a:pt x="322" y="127"/>
                    </a:moveTo>
                    <a:cubicBezTo>
                      <a:pt x="316" y="143"/>
                      <a:pt x="311" y="156"/>
                      <a:pt x="304" y="174"/>
                    </a:cubicBezTo>
                    <a:cubicBezTo>
                      <a:pt x="201" y="131"/>
                      <a:pt x="103" y="90"/>
                      <a:pt x="0" y="47"/>
                    </a:cubicBezTo>
                    <a:cubicBezTo>
                      <a:pt x="7" y="31"/>
                      <a:pt x="12" y="18"/>
                      <a:pt x="19" y="0"/>
                    </a:cubicBezTo>
                    <a:cubicBezTo>
                      <a:pt x="121" y="42"/>
                      <a:pt x="220" y="84"/>
                      <a:pt x="322" y="12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97">
                <a:extLst>
                  <a:ext uri="{FF2B5EF4-FFF2-40B4-BE49-F238E27FC236}">
                    <a16:creationId xmlns:a16="http://schemas.microsoft.com/office/drawing/2014/main" id="{C4F2C999-94F9-4D21-B5CF-A5BA7CC861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8113" y="3095625"/>
                <a:ext cx="133350" cy="142875"/>
              </a:xfrm>
              <a:custGeom>
                <a:avLst/>
                <a:gdLst>
                  <a:gd name="T0" fmla="*/ 0 w 323"/>
                  <a:gd name="T1" fmla="*/ 47 h 174"/>
                  <a:gd name="T2" fmla="*/ 20 w 323"/>
                  <a:gd name="T3" fmla="*/ 0 h 174"/>
                  <a:gd name="T4" fmla="*/ 323 w 323"/>
                  <a:gd name="T5" fmla="*/ 126 h 174"/>
                  <a:gd name="T6" fmla="*/ 305 w 323"/>
                  <a:gd name="T7" fmla="*/ 174 h 174"/>
                  <a:gd name="T8" fmla="*/ 0 w 323"/>
                  <a:gd name="T9" fmla="*/ 47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3" h="174">
                    <a:moveTo>
                      <a:pt x="0" y="47"/>
                    </a:moveTo>
                    <a:cubicBezTo>
                      <a:pt x="8" y="29"/>
                      <a:pt x="13" y="17"/>
                      <a:pt x="20" y="0"/>
                    </a:cubicBezTo>
                    <a:cubicBezTo>
                      <a:pt x="121" y="42"/>
                      <a:pt x="219" y="83"/>
                      <a:pt x="323" y="126"/>
                    </a:cubicBezTo>
                    <a:cubicBezTo>
                      <a:pt x="317" y="142"/>
                      <a:pt x="311" y="156"/>
                      <a:pt x="305" y="174"/>
                    </a:cubicBezTo>
                    <a:cubicBezTo>
                      <a:pt x="202" y="131"/>
                      <a:pt x="104" y="90"/>
                      <a:pt x="0" y="4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98">
                <a:extLst>
                  <a:ext uri="{FF2B5EF4-FFF2-40B4-BE49-F238E27FC236}">
                    <a16:creationId xmlns:a16="http://schemas.microsoft.com/office/drawing/2014/main" id="{8715C8B0-25CA-48EF-9994-FFBC2A6A97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9975" y="4445000"/>
                <a:ext cx="120650" cy="185738"/>
              </a:xfrm>
              <a:custGeom>
                <a:avLst/>
                <a:gdLst>
                  <a:gd name="T0" fmla="*/ 19 w 291"/>
                  <a:gd name="T1" fmla="*/ 226 h 226"/>
                  <a:gd name="T2" fmla="*/ 6 w 291"/>
                  <a:gd name="T3" fmla="*/ 204 h 226"/>
                  <a:gd name="T4" fmla="*/ 0 w 291"/>
                  <a:gd name="T5" fmla="*/ 180 h 226"/>
                  <a:gd name="T6" fmla="*/ 251 w 291"/>
                  <a:gd name="T7" fmla="*/ 0 h 226"/>
                  <a:gd name="T8" fmla="*/ 291 w 291"/>
                  <a:gd name="T9" fmla="*/ 28 h 226"/>
                  <a:gd name="T10" fmla="*/ 19 w 291"/>
                  <a:gd name="T11" fmla="*/ 226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1" h="226">
                    <a:moveTo>
                      <a:pt x="19" y="226"/>
                    </a:moveTo>
                    <a:cubicBezTo>
                      <a:pt x="13" y="215"/>
                      <a:pt x="8" y="210"/>
                      <a:pt x="6" y="204"/>
                    </a:cubicBezTo>
                    <a:cubicBezTo>
                      <a:pt x="3" y="198"/>
                      <a:pt x="2" y="192"/>
                      <a:pt x="0" y="180"/>
                    </a:cubicBezTo>
                    <a:cubicBezTo>
                      <a:pt x="91" y="134"/>
                      <a:pt x="182" y="84"/>
                      <a:pt x="251" y="0"/>
                    </a:cubicBezTo>
                    <a:cubicBezTo>
                      <a:pt x="264" y="9"/>
                      <a:pt x="276" y="17"/>
                      <a:pt x="291" y="28"/>
                    </a:cubicBezTo>
                    <a:cubicBezTo>
                      <a:pt x="219" y="122"/>
                      <a:pt x="123" y="176"/>
                      <a:pt x="19" y="22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 99">
                <a:extLst>
                  <a:ext uri="{FF2B5EF4-FFF2-40B4-BE49-F238E27FC236}">
                    <a16:creationId xmlns:a16="http://schemas.microsoft.com/office/drawing/2014/main" id="{4B34FB09-34BC-4DC6-ABFD-7CE2C8C37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3888" y="3505200"/>
                <a:ext cx="131763" cy="149225"/>
              </a:xfrm>
              <a:custGeom>
                <a:avLst/>
                <a:gdLst>
                  <a:gd name="T0" fmla="*/ 0 w 320"/>
                  <a:gd name="T1" fmla="*/ 45 h 181"/>
                  <a:gd name="T2" fmla="*/ 11 w 320"/>
                  <a:gd name="T3" fmla="*/ 16 h 181"/>
                  <a:gd name="T4" fmla="*/ 24 w 320"/>
                  <a:gd name="T5" fmla="*/ 0 h 181"/>
                  <a:gd name="T6" fmla="*/ 320 w 320"/>
                  <a:gd name="T7" fmla="*/ 135 h 181"/>
                  <a:gd name="T8" fmla="*/ 298 w 320"/>
                  <a:gd name="T9" fmla="*/ 181 h 181"/>
                  <a:gd name="T10" fmla="*/ 0 w 320"/>
                  <a:gd name="T11" fmla="*/ 45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181">
                    <a:moveTo>
                      <a:pt x="0" y="45"/>
                    </a:moveTo>
                    <a:cubicBezTo>
                      <a:pt x="5" y="31"/>
                      <a:pt x="7" y="23"/>
                      <a:pt x="11" y="16"/>
                    </a:cubicBezTo>
                    <a:cubicBezTo>
                      <a:pt x="13" y="12"/>
                      <a:pt x="17" y="8"/>
                      <a:pt x="24" y="0"/>
                    </a:cubicBezTo>
                    <a:cubicBezTo>
                      <a:pt x="121" y="44"/>
                      <a:pt x="218" y="89"/>
                      <a:pt x="320" y="135"/>
                    </a:cubicBezTo>
                    <a:cubicBezTo>
                      <a:pt x="312" y="152"/>
                      <a:pt x="306" y="164"/>
                      <a:pt x="298" y="181"/>
                    </a:cubicBezTo>
                    <a:cubicBezTo>
                      <a:pt x="198" y="135"/>
                      <a:pt x="101" y="91"/>
                      <a:pt x="0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 100">
                <a:extLst>
                  <a:ext uri="{FF2B5EF4-FFF2-40B4-BE49-F238E27FC236}">
                    <a16:creationId xmlns:a16="http://schemas.microsoft.com/office/drawing/2014/main" id="{21AE2ED8-00F7-480B-9D37-7B2235DAF6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2675" y="4010025"/>
                <a:ext cx="107950" cy="217488"/>
              </a:xfrm>
              <a:custGeom>
                <a:avLst/>
                <a:gdLst>
                  <a:gd name="T0" fmla="*/ 0 w 262"/>
                  <a:gd name="T1" fmla="*/ 37 h 266"/>
                  <a:gd name="T2" fmla="*/ 32 w 262"/>
                  <a:gd name="T3" fmla="*/ 0 h 266"/>
                  <a:gd name="T4" fmla="*/ 262 w 262"/>
                  <a:gd name="T5" fmla="*/ 238 h 266"/>
                  <a:gd name="T6" fmla="*/ 242 w 262"/>
                  <a:gd name="T7" fmla="*/ 256 h 266"/>
                  <a:gd name="T8" fmla="*/ 221 w 262"/>
                  <a:gd name="T9" fmla="*/ 266 h 266"/>
                  <a:gd name="T10" fmla="*/ 0 w 262"/>
                  <a:gd name="T11" fmla="*/ 37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2" h="266">
                    <a:moveTo>
                      <a:pt x="0" y="37"/>
                    </a:moveTo>
                    <a:cubicBezTo>
                      <a:pt x="13" y="22"/>
                      <a:pt x="21" y="13"/>
                      <a:pt x="32" y="0"/>
                    </a:cubicBezTo>
                    <a:cubicBezTo>
                      <a:pt x="122" y="69"/>
                      <a:pt x="202" y="142"/>
                      <a:pt x="262" y="238"/>
                    </a:cubicBezTo>
                    <a:cubicBezTo>
                      <a:pt x="253" y="246"/>
                      <a:pt x="248" y="252"/>
                      <a:pt x="242" y="256"/>
                    </a:cubicBezTo>
                    <a:cubicBezTo>
                      <a:pt x="236" y="259"/>
                      <a:pt x="230" y="261"/>
                      <a:pt x="221" y="266"/>
                    </a:cubicBezTo>
                    <a:cubicBezTo>
                      <a:pt x="162" y="177"/>
                      <a:pt x="85" y="106"/>
                      <a:pt x="0" y="3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 101">
                <a:extLst>
                  <a:ext uri="{FF2B5EF4-FFF2-40B4-BE49-F238E27FC236}">
                    <a16:creationId xmlns:a16="http://schemas.microsoft.com/office/drawing/2014/main" id="{3D7C6D55-BE17-4A1E-A7E6-7661226CC3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6463" y="1908175"/>
                <a:ext cx="103188" cy="61913"/>
              </a:xfrm>
              <a:custGeom>
                <a:avLst/>
                <a:gdLst>
                  <a:gd name="T0" fmla="*/ 248 w 251"/>
                  <a:gd name="T1" fmla="*/ 34 h 76"/>
                  <a:gd name="T2" fmla="*/ 98 w 251"/>
                  <a:gd name="T3" fmla="*/ 59 h 76"/>
                  <a:gd name="T4" fmla="*/ 36 w 251"/>
                  <a:gd name="T5" fmla="*/ 68 h 76"/>
                  <a:gd name="T6" fmla="*/ 3 w 251"/>
                  <a:gd name="T7" fmla="*/ 56 h 76"/>
                  <a:gd name="T8" fmla="*/ 33 w 251"/>
                  <a:gd name="T9" fmla="*/ 33 h 76"/>
                  <a:gd name="T10" fmla="*/ 135 w 251"/>
                  <a:gd name="T11" fmla="*/ 16 h 76"/>
                  <a:gd name="T12" fmla="*/ 225 w 251"/>
                  <a:gd name="T13" fmla="*/ 3 h 76"/>
                  <a:gd name="T14" fmla="*/ 248 w 251"/>
                  <a:gd name="T15" fmla="*/ 3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1" h="76">
                    <a:moveTo>
                      <a:pt x="248" y="34"/>
                    </a:moveTo>
                    <a:cubicBezTo>
                      <a:pt x="197" y="43"/>
                      <a:pt x="148" y="51"/>
                      <a:pt x="98" y="59"/>
                    </a:cubicBezTo>
                    <a:cubicBezTo>
                      <a:pt x="77" y="62"/>
                      <a:pt x="57" y="66"/>
                      <a:pt x="36" y="68"/>
                    </a:cubicBezTo>
                    <a:cubicBezTo>
                      <a:pt x="23" y="69"/>
                      <a:pt x="7" y="76"/>
                      <a:pt x="3" y="56"/>
                    </a:cubicBezTo>
                    <a:cubicBezTo>
                      <a:pt x="0" y="34"/>
                      <a:pt x="20" y="35"/>
                      <a:pt x="33" y="33"/>
                    </a:cubicBezTo>
                    <a:cubicBezTo>
                      <a:pt x="67" y="26"/>
                      <a:pt x="101" y="22"/>
                      <a:pt x="135" y="16"/>
                    </a:cubicBezTo>
                    <a:cubicBezTo>
                      <a:pt x="165" y="12"/>
                      <a:pt x="195" y="7"/>
                      <a:pt x="225" y="3"/>
                    </a:cubicBezTo>
                    <a:cubicBezTo>
                      <a:pt x="244" y="0"/>
                      <a:pt x="251" y="10"/>
                      <a:pt x="248" y="3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 102">
                <a:extLst>
                  <a:ext uri="{FF2B5EF4-FFF2-40B4-BE49-F238E27FC236}">
                    <a16:creationId xmlns:a16="http://schemas.microsoft.com/office/drawing/2014/main" id="{7E3BD423-2267-41E1-AC5F-4AF07E00C5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1725" y="1847850"/>
                <a:ext cx="103188" cy="57150"/>
              </a:xfrm>
              <a:custGeom>
                <a:avLst/>
                <a:gdLst>
                  <a:gd name="T0" fmla="*/ 19 w 252"/>
                  <a:gd name="T1" fmla="*/ 71 h 71"/>
                  <a:gd name="T2" fmla="*/ 3 w 252"/>
                  <a:gd name="T3" fmla="*/ 53 h 71"/>
                  <a:gd name="T4" fmla="*/ 23 w 252"/>
                  <a:gd name="T5" fmla="*/ 34 h 71"/>
                  <a:gd name="T6" fmla="*/ 220 w 252"/>
                  <a:gd name="T7" fmla="*/ 2 h 71"/>
                  <a:gd name="T8" fmla="*/ 248 w 252"/>
                  <a:gd name="T9" fmla="*/ 15 h 71"/>
                  <a:gd name="T10" fmla="*/ 226 w 252"/>
                  <a:gd name="T11" fmla="*/ 37 h 71"/>
                  <a:gd name="T12" fmla="*/ 77 w 252"/>
                  <a:gd name="T13" fmla="*/ 61 h 71"/>
                  <a:gd name="T14" fmla="*/ 19 w 252"/>
                  <a:gd name="T15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2" h="71">
                    <a:moveTo>
                      <a:pt x="19" y="71"/>
                    </a:moveTo>
                    <a:cubicBezTo>
                      <a:pt x="15" y="66"/>
                      <a:pt x="5" y="61"/>
                      <a:pt x="3" y="53"/>
                    </a:cubicBezTo>
                    <a:cubicBezTo>
                      <a:pt x="0" y="39"/>
                      <a:pt x="13" y="36"/>
                      <a:pt x="23" y="34"/>
                    </a:cubicBezTo>
                    <a:cubicBezTo>
                      <a:pt x="89" y="23"/>
                      <a:pt x="154" y="12"/>
                      <a:pt x="220" y="2"/>
                    </a:cubicBezTo>
                    <a:cubicBezTo>
                      <a:pt x="232" y="0"/>
                      <a:pt x="245" y="0"/>
                      <a:pt x="248" y="15"/>
                    </a:cubicBezTo>
                    <a:cubicBezTo>
                      <a:pt x="252" y="32"/>
                      <a:pt x="239" y="35"/>
                      <a:pt x="226" y="37"/>
                    </a:cubicBezTo>
                    <a:cubicBezTo>
                      <a:pt x="177" y="45"/>
                      <a:pt x="127" y="53"/>
                      <a:pt x="77" y="61"/>
                    </a:cubicBezTo>
                    <a:cubicBezTo>
                      <a:pt x="60" y="64"/>
                      <a:pt x="43" y="67"/>
                      <a:pt x="19" y="7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103">
                <a:extLst>
                  <a:ext uri="{FF2B5EF4-FFF2-40B4-BE49-F238E27FC236}">
                    <a16:creationId xmlns:a16="http://schemas.microsoft.com/office/drawing/2014/main" id="{E9BC9C8D-39CA-4BDC-8E69-7E380FAE8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4938" y="2205038"/>
                <a:ext cx="100013" cy="77788"/>
              </a:xfrm>
              <a:custGeom>
                <a:avLst/>
                <a:gdLst>
                  <a:gd name="T0" fmla="*/ 242 w 242"/>
                  <a:gd name="T1" fmla="*/ 29 h 95"/>
                  <a:gd name="T2" fmla="*/ 219 w 242"/>
                  <a:gd name="T3" fmla="*/ 39 h 95"/>
                  <a:gd name="T4" fmla="*/ 31 w 242"/>
                  <a:gd name="T5" fmla="*/ 91 h 95"/>
                  <a:gd name="T6" fmla="*/ 16 w 242"/>
                  <a:gd name="T7" fmla="*/ 94 h 95"/>
                  <a:gd name="T8" fmla="*/ 1 w 242"/>
                  <a:gd name="T9" fmla="*/ 85 h 95"/>
                  <a:gd name="T10" fmla="*/ 6 w 242"/>
                  <a:gd name="T11" fmla="*/ 64 h 95"/>
                  <a:gd name="T12" fmla="*/ 20 w 242"/>
                  <a:gd name="T13" fmla="*/ 58 h 95"/>
                  <a:gd name="T14" fmla="*/ 207 w 242"/>
                  <a:gd name="T15" fmla="*/ 5 h 95"/>
                  <a:gd name="T16" fmla="*/ 242 w 242"/>
                  <a:gd name="T17" fmla="*/ 29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2" h="95">
                    <a:moveTo>
                      <a:pt x="242" y="29"/>
                    </a:moveTo>
                    <a:cubicBezTo>
                      <a:pt x="233" y="33"/>
                      <a:pt x="226" y="37"/>
                      <a:pt x="219" y="39"/>
                    </a:cubicBezTo>
                    <a:cubicBezTo>
                      <a:pt x="156" y="57"/>
                      <a:pt x="94" y="74"/>
                      <a:pt x="31" y="91"/>
                    </a:cubicBezTo>
                    <a:cubicBezTo>
                      <a:pt x="26" y="92"/>
                      <a:pt x="21" y="95"/>
                      <a:pt x="16" y="94"/>
                    </a:cubicBezTo>
                    <a:cubicBezTo>
                      <a:pt x="10" y="93"/>
                      <a:pt x="2" y="89"/>
                      <a:pt x="1" y="85"/>
                    </a:cubicBezTo>
                    <a:cubicBezTo>
                      <a:pt x="0" y="78"/>
                      <a:pt x="2" y="70"/>
                      <a:pt x="6" y="64"/>
                    </a:cubicBezTo>
                    <a:cubicBezTo>
                      <a:pt x="8" y="60"/>
                      <a:pt x="15" y="59"/>
                      <a:pt x="20" y="58"/>
                    </a:cubicBezTo>
                    <a:cubicBezTo>
                      <a:pt x="82" y="40"/>
                      <a:pt x="145" y="23"/>
                      <a:pt x="207" y="5"/>
                    </a:cubicBezTo>
                    <a:cubicBezTo>
                      <a:pt x="224" y="1"/>
                      <a:pt x="239" y="0"/>
                      <a:pt x="242" y="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104">
                <a:extLst>
                  <a:ext uri="{FF2B5EF4-FFF2-40B4-BE49-F238E27FC236}">
                    <a16:creationId xmlns:a16="http://schemas.microsoft.com/office/drawing/2014/main" id="{1947DC54-0752-49FB-AE33-9FC1897451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5400" y="1778000"/>
                <a:ext cx="103188" cy="61913"/>
              </a:xfrm>
              <a:custGeom>
                <a:avLst/>
                <a:gdLst>
                  <a:gd name="T0" fmla="*/ 20 w 248"/>
                  <a:gd name="T1" fmla="*/ 77 h 77"/>
                  <a:gd name="T2" fmla="*/ 4 w 248"/>
                  <a:gd name="T3" fmla="*/ 60 h 77"/>
                  <a:gd name="T4" fmla="*/ 22 w 248"/>
                  <a:gd name="T5" fmla="*/ 39 h 77"/>
                  <a:gd name="T6" fmla="*/ 155 w 248"/>
                  <a:gd name="T7" fmla="*/ 14 h 77"/>
                  <a:gd name="T8" fmla="*/ 226 w 248"/>
                  <a:gd name="T9" fmla="*/ 1 h 77"/>
                  <a:gd name="T10" fmla="*/ 246 w 248"/>
                  <a:gd name="T11" fmla="*/ 13 h 77"/>
                  <a:gd name="T12" fmla="*/ 235 w 248"/>
                  <a:gd name="T13" fmla="*/ 33 h 77"/>
                  <a:gd name="T14" fmla="*/ 20 w 248"/>
                  <a:gd name="T15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8" h="77">
                    <a:moveTo>
                      <a:pt x="20" y="77"/>
                    </a:moveTo>
                    <a:cubicBezTo>
                      <a:pt x="15" y="72"/>
                      <a:pt x="6" y="67"/>
                      <a:pt x="4" y="60"/>
                    </a:cubicBezTo>
                    <a:cubicBezTo>
                      <a:pt x="0" y="47"/>
                      <a:pt x="11" y="41"/>
                      <a:pt x="22" y="39"/>
                    </a:cubicBezTo>
                    <a:cubicBezTo>
                      <a:pt x="66" y="30"/>
                      <a:pt x="111" y="22"/>
                      <a:pt x="155" y="14"/>
                    </a:cubicBezTo>
                    <a:cubicBezTo>
                      <a:pt x="179" y="9"/>
                      <a:pt x="202" y="4"/>
                      <a:pt x="226" y="1"/>
                    </a:cubicBezTo>
                    <a:cubicBezTo>
                      <a:pt x="232" y="0"/>
                      <a:pt x="244" y="7"/>
                      <a:pt x="246" y="13"/>
                    </a:cubicBezTo>
                    <a:cubicBezTo>
                      <a:pt x="248" y="18"/>
                      <a:pt x="241" y="32"/>
                      <a:pt x="235" y="33"/>
                    </a:cubicBezTo>
                    <a:cubicBezTo>
                      <a:pt x="165" y="48"/>
                      <a:pt x="95" y="62"/>
                      <a:pt x="20" y="7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105">
                <a:extLst>
                  <a:ext uri="{FF2B5EF4-FFF2-40B4-BE49-F238E27FC236}">
                    <a16:creationId xmlns:a16="http://schemas.microsoft.com/office/drawing/2014/main" id="{50A1B3F9-93FB-4ACF-BB55-0E20A99BC3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61200" y="1970088"/>
                <a:ext cx="104775" cy="61913"/>
              </a:xfrm>
              <a:custGeom>
                <a:avLst/>
                <a:gdLst>
                  <a:gd name="T0" fmla="*/ 243 w 253"/>
                  <a:gd name="T1" fmla="*/ 0 h 75"/>
                  <a:gd name="T2" fmla="*/ 234 w 253"/>
                  <a:gd name="T3" fmla="*/ 37 h 75"/>
                  <a:gd name="T4" fmla="*/ 12 w 253"/>
                  <a:gd name="T5" fmla="*/ 75 h 75"/>
                  <a:gd name="T6" fmla="*/ 20 w 253"/>
                  <a:gd name="T7" fmla="*/ 38 h 75"/>
                  <a:gd name="T8" fmla="*/ 243 w 253"/>
                  <a:gd name="T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3" h="75">
                    <a:moveTo>
                      <a:pt x="243" y="0"/>
                    </a:moveTo>
                    <a:cubicBezTo>
                      <a:pt x="253" y="22"/>
                      <a:pt x="252" y="34"/>
                      <a:pt x="234" y="37"/>
                    </a:cubicBezTo>
                    <a:cubicBezTo>
                      <a:pt x="160" y="50"/>
                      <a:pt x="86" y="62"/>
                      <a:pt x="12" y="75"/>
                    </a:cubicBezTo>
                    <a:cubicBezTo>
                      <a:pt x="1" y="56"/>
                      <a:pt x="0" y="42"/>
                      <a:pt x="20" y="38"/>
                    </a:cubicBezTo>
                    <a:cubicBezTo>
                      <a:pt x="94" y="25"/>
                      <a:pt x="168" y="13"/>
                      <a:pt x="24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 106">
                <a:extLst>
                  <a:ext uri="{FF2B5EF4-FFF2-40B4-BE49-F238E27FC236}">
                    <a16:creationId xmlns:a16="http://schemas.microsoft.com/office/drawing/2014/main" id="{B434E27D-DBDE-4978-9401-9678E4AB36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5850" y="2497138"/>
                <a:ext cx="57150" cy="184150"/>
              </a:xfrm>
              <a:custGeom>
                <a:avLst/>
                <a:gdLst>
                  <a:gd name="T0" fmla="*/ 139 w 139"/>
                  <a:gd name="T1" fmla="*/ 29 h 223"/>
                  <a:gd name="T2" fmla="*/ 36 w 139"/>
                  <a:gd name="T3" fmla="*/ 216 h 223"/>
                  <a:gd name="T4" fmla="*/ 2 w 139"/>
                  <a:gd name="T5" fmla="*/ 198 h 223"/>
                  <a:gd name="T6" fmla="*/ 16 w 139"/>
                  <a:gd name="T7" fmla="*/ 133 h 223"/>
                  <a:gd name="T8" fmla="*/ 103 w 139"/>
                  <a:gd name="T9" fmla="*/ 16 h 223"/>
                  <a:gd name="T10" fmla="*/ 139 w 139"/>
                  <a:gd name="T11" fmla="*/ 29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223">
                    <a:moveTo>
                      <a:pt x="139" y="29"/>
                    </a:moveTo>
                    <a:cubicBezTo>
                      <a:pt x="84" y="79"/>
                      <a:pt x="33" y="134"/>
                      <a:pt x="36" y="216"/>
                    </a:cubicBezTo>
                    <a:cubicBezTo>
                      <a:pt x="6" y="223"/>
                      <a:pt x="0" y="221"/>
                      <a:pt x="2" y="198"/>
                    </a:cubicBezTo>
                    <a:cubicBezTo>
                      <a:pt x="4" y="176"/>
                      <a:pt x="9" y="154"/>
                      <a:pt x="16" y="133"/>
                    </a:cubicBezTo>
                    <a:cubicBezTo>
                      <a:pt x="33" y="85"/>
                      <a:pt x="66" y="49"/>
                      <a:pt x="103" y="16"/>
                    </a:cubicBezTo>
                    <a:cubicBezTo>
                      <a:pt x="120" y="0"/>
                      <a:pt x="130" y="6"/>
                      <a:pt x="139" y="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 107">
                <a:extLst>
                  <a:ext uri="{FF2B5EF4-FFF2-40B4-BE49-F238E27FC236}">
                    <a16:creationId xmlns:a16="http://schemas.microsoft.com/office/drawing/2014/main" id="{0570C3CE-473E-42E3-B889-F383A57984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77025" y="2116138"/>
                <a:ext cx="100013" cy="66675"/>
              </a:xfrm>
              <a:custGeom>
                <a:avLst/>
                <a:gdLst>
                  <a:gd name="T0" fmla="*/ 228 w 246"/>
                  <a:gd name="T1" fmla="*/ 0 h 82"/>
                  <a:gd name="T2" fmla="*/ 242 w 246"/>
                  <a:gd name="T3" fmla="*/ 17 h 82"/>
                  <a:gd name="T4" fmla="*/ 224 w 246"/>
                  <a:gd name="T5" fmla="*/ 37 h 82"/>
                  <a:gd name="T6" fmla="*/ 72 w 246"/>
                  <a:gd name="T7" fmla="*/ 71 h 82"/>
                  <a:gd name="T8" fmla="*/ 21 w 246"/>
                  <a:gd name="T9" fmla="*/ 81 h 82"/>
                  <a:gd name="T10" fmla="*/ 0 w 246"/>
                  <a:gd name="T11" fmla="*/ 69 h 82"/>
                  <a:gd name="T12" fmla="*/ 14 w 246"/>
                  <a:gd name="T13" fmla="*/ 49 h 82"/>
                  <a:gd name="T14" fmla="*/ 44 w 246"/>
                  <a:gd name="T15" fmla="*/ 41 h 82"/>
                  <a:gd name="T16" fmla="*/ 199 w 246"/>
                  <a:gd name="T17" fmla="*/ 6 h 82"/>
                  <a:gd name="T18" fmla="*/ 228 w 246"/>
                  <a:gd name="T1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6" h="82">
                    <a:moveTo>
                      <a:pt x="228" y="0"/>
                    </a:moveTo>
                    <a:cubicBezTo>
                      <a:pt x="232" y="5"/>
                      <a:pt x="240" y="10"/>
                      <a:pt x="242" y="17"/>
                    </a:cubicBezTo>
                    <a:cubicBezTo>
                      <a:pt x="246" y="30"/>
                      <a:pt x="235" y="35"/>
                      <a:pt x="224" y="37"/>
                    </a:cubicBezTo>
                    <a:cubicBezTo>
                      <a:pt x="173" y="48"/>
                      <a:pt x="123" y="59"/>
                      <a:pt x="72" y="71"/>
                    </a:cubicBezTo>
                    <a:cubicBezTo>
                      <a:pt x="55" y="74"/>
                      <a:pt x="38" y="80"/>
                      <a:pt x="21" y="81"/>
                    </a:cubicBezTo>
                    <a:cubicBezTo>
                      <a:pt x="15" y="82"/>
                      <a:pt x="7" y="74"/>
                      <a:pt x="0" y="69"/>
                    </a:cubicBezTo>
                    <a:cubicBezTo>
                      <a:pt x="4" y="63"/>
                      <a:pt x="7" y="53"/>
                      <a:pt x="14" y="49"/>
                    </a:cubicBezTo>
                    <a:cubicBezTo>
                      <a:pt x="22" y="44"/>
                      <a:pt x="34" y="43"/>
                      <a:pt x="44" y="41"/>
                    </a:cubicBezTo>
                    <a:cubicBezTo>
                      <a:pt x="96" y="29"/>
                      <a:pt x="148" y="18"/>
                      <a:pt x="199" y="6"/>
                    </a:cubicBezTo>
                    <a:cubicBezTo>
                      <a:pt x="207" y="4"/>
                      <a:pt x="215" y="3"/>
                      <a:pt x="22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 108">
                <a:extLst>
                  <a:ext uri="{FF2B5EF4-FFF2-40B4-BE49-F238E27FC236}">
                    <a16:creationId xmlns:a16="http://schemas.microsoft.com/office/drawing/2014/main" id="{8B087300-3C06-4D36-B383-AB63D36782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67525" y="2039938"/>
                <a:ext cx="103188" cy="61913"/>
              </a:xfrm>
              <a:custGeom>
                <a:avLst/>
                <a:gdLst>
                  <a:gd name="T0" fmla="*/ 11 w 252"/>
                  <a:gd name="T1" fmla="*/ 76 h 76"/>
                  <a:gd name="T2" fmla="*/ 20 w 252"/>
                  <a:gd name="T3" fmla="*/ 40 h 76"/>
                  <a:gd name="T4" fmla="*/ 227 w 252"/>
                  <a:gd name="T5" fmla="*/ 1 h 76"/>
                  <a:gd name="T6" fmla="*/ 247 w 252"/>
                  <a:gd name="T7" fmla="*/ 13 h 76"/>
                  <a:gd name="T8" fmla="*/ 232 w 252"/>
                  <a:gd name="T9" fmla="*/ 35 h 76"/>
                  <a:gd name="T10" fmla="*/ 69 w 252"/>
                  <a:gd name="T11" fmla="*/ 66 h 76"/>
                  <a:gd name="T12" fmla="*/ 11 w 252"/>
                  <a:gd name="T13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2" h="76">
                    <a:moveTo>
                      <a:pt x="11" y="76"/>
                    </a:moveTo>
                    <a:cubicBezTo>
                      <a:pt x="0" y="57"/>
                      <a:pt x="0" y="44"/>
                      <a:pt x="20" y="40"/>
                    </a:cubicBezTo>
                    <a:cubicBezTo>
                      <a:pt x="89" y="26"/>
                      <a:pt x="158" y="13"/>
                      <a:pt x="227" y="1"/>
                    </a:cubicBezTo>
                    <a:cubicBezTo>
                      <a:pt x="233" y="0"/>
                      <a:pt x="245" y="7"/>
                      <a:pt x="247" y="13"/>
                    </a:cubicBezTo>
                    <a:cubicBezTo>
                      <a:pt x="252" y="24"/>
                      <a:pt x="245" y="32"/>
                      <a:pt x="232" y="35"/>
                    </a:cubicBezTo>
                    <a:cubicBezTo>
                      <a:pt x="178" y="45"/>
                      <a:pt x="123" y="56"/>
                      <a:pt x="69" y="66"/>
                    </a:cubicBezTo>
                    <a:cubicBezTo>
                      <a:pt x="50" y="70"/>
                      <a:pt x="30" y="73"/>
                      <a:pt x="11" y="7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 109">
                <a:extLst>
                  <a:ext uri="{FF2B5EF4-FFF2-40B4-BE49-F238E27FC236}">
                    <a16:creationId xmlns:a16="http://schemas.microsoft.com/office/drawing/2014/main" id="{AE6B883B-C211-41FF-9E67-360FEEE3DA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6025" y="2322513"/>
                <a:ext cx="101600" cy="98425"/>
              </a:xfrm>
              <a:custGeom>
                <a:avLst/>
                <a:gdLst>
                  <a:gd name="T0" fmla="*/ 19 w 245"/>
                  <a:gd name="T1" fmla="*/ 120 h 120"/>
                  <a:gd name="T2" fmla="*/ 18 w 245"/>
                  <a:gd name="T3" fmla="*/ 84 h 120"/>
                  <a:gd name="T4" fmla="*/ 217 w 245"/>
                  <a:gd name="T5" fmla="*/ 2 h 120"/>
                  <a:gd name="T6" fmla="*/ 239 w 245"/>
                  <a:gd name="T7" fmla="*/ 11 h 120"/>
                  <a:gd name="T8" fmla="*/ 227 w 245"/>
                  <a:gd name="T9" fmla="*/ 35 h 120"/>
                  <a:gd name="T10" fmla="*/ 171 w 245"/>
                  <a:gd name="T11" fmla="*/ 56 h 120"/>
                  <a:gd name="T12" fmla="*/ 19 w 245"/>
                  <a:gd name="T13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120">
                    <a:moveTo>
                      <a:pt x="19" y="120"/>
                    </a:moveTo>
                    <a:cubicBezTo>
                      <a:pt x="6" y="104"/>
                      <a:pt x="0" y="92"/>
                      <a:pt x="18" y="84"/>
                    </a:cubicBezTo>
                    <a:cubicBezTo>
                      <a:pt x="84" y="56"/>
                      <a:pt x="150" y="28"/>
                      <a:pt x="217" y="2"/>
                    </a:cubicBezTo>
                    <a:cubicBezTo>
                      <a:pt x="222" y="0"/>
                      <a:pt x="235" y="5"/>
                      <a:pt x="239" y="11"/>
                    </a:cubicBezTo>
                    <a:cubicBezTo>
                      <a:pt x="245" y="22"/>
                      <a:pt x="239" y="30"/>
                      <a:pt x="227" y="35"/>
                    </a:cubicBezTo>
                    <a:cubicBezTo>
                      <a:pt x="208" y="42"/>
                      <a:pt x="189" y="49"/>
                      <a:pt x="171" y="56"/>
                    </a:cubicBezTo>
                    <a:cubicBezTo>
                      <a:pt x="121" y="77"/>
                      <a:pt x="71" y="98"/>
                      <a:pt x="19" y="12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110">
                <a:extLst>
                  <a:ext uri="{FF2B5EF4-FFF2-40B4-BE49-F238E27FC236}">
                    <a16:creationId xmlns:a16="http://schemas.microsoft.com/office/drawing/2014/main" id="{5A868AA1-5878-4BC1-B5C7-EE859FA3F2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39075" y="1689100"/>
                <a:ext cx="103188" cy="73025"/>
              </a:xfrm>
              <a:custGeom>
                <a:avLst/>
                <a:gdLst>
                  <a:gd name="T0" fmla="*/ 241 w 251"/>
                  <a:gd name="T1" fmla="*/ 2 h 88"/>
                  <a:gd name="T2" fmla="*/ 228 w 251"/>
                  <a:gd name="T3" fmla="*/ 36 h 88"/>
                  <a:gd name="T4" fmla="*/ 31 w 251"/>
                  <a:gd name="T5" fmla="*/ 85 h 88"/>
                  <a:gd name="T6" fmla="*/ 3 w 251"/>
                  <a:gd name="T7" fmla="*/ 72 h 88"/>
                  <a:gd name="T8" fmla="*/ 21 w 251"/>
                  <a:gd name="T9" fmla="*/ 51 h 88"/>
                  <a:gd name="T10" fmla="*/ 222 w 251"/>
                  <a:gd name="T11" fmla="*/ 1 h 88"/>
                  <a:gd name="T12" fmla="*/ 241 w 251"/>
                  <a:gd name="T13" fmla="*/ 2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1" h="88">
                    <a:moveTo>
                      <a:pt x="241" y="2"/>
                    </a:moveTo>
                    <a:cubicBezTo>
                      <a:pt x="251" y="23"/>
                      <a:pt x="243" y="32"/>
                      <a:pt x="228" y="36"/>
                    </a:cubicBezTo>
                    <a:cubicBezTo>
                      <a:pt x="162" y="52"/>
                      <a:pt x="97" y="69"/>
                      <a:pt x="31" y="85"/>
                    </a:cubicBezTo>
                    <a:cubicBezTo>
                      <a:pt x="19" y="87"/>
                      <a:pt x="7" y="88"/>
                      <a:pt x="3" y="72"/>
                    </a:cubicBezTo>
                    <a:cubicBezTo>
                      <a:pt x="0" y="57"/>
                      <a:pt x="11" y="53"/>
                      <a:pt x="21" y="51"/>
                    </a:cubicBezTo>
                    <a:cubicBezTo>
                      <a:pt x="88" y="34"/>
                      <a:pt x="155" y="17"/>
                      <a:pt x="222" y="1"/>
                    </a:cubicBezTo>
                    <a:cubicBezTo>
                      <a:pt x="228" y="0"/>
                      <a:pt x="234" y="2"/>
                      <a:pt x="24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111">
                <a:extLst>
                  <a:ext uri="{FF2B5EF4-FFF2-40B4-BE49-F238E27FC236}">
                    <a16:creationId xmlns:a16="http://schemas.microsoft.com/office/drawing/2014/main" id="{05CD78C5-05B5-4A9F-89E2-53F4E34E1C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9575" y="1565275"/>
                <a:ext cx="100013" cy="92075"/>
              </a:xfrm>
              <a:custGeom>
                <a:avLst/>
                <a:gdLst>
                  <a:gd name="T0" fmla="*/ 228 w 244"/>
                  <a:gd name="T1" fmla="*/ 0 h 111"/>
                  <a:gd name="T2" fmla="*/ 224 w 244"/>
                  <a:gd name="T3" fmla="*/ 37 h 111"/>
                  <a:gd name="T4" fmla="*/ 29 w 244"/>
                  <a:gd name="T5" fmla="*/ 107 h 111"/>
                  <a:gd name="T6" fmla="*/ 14 w 244"/>
                  <a:gd name="T7" fmla="*/ 109 h 111"/>
                  <a:gd name="T8" fmla="*/ 2 w 244"/>
                  <a:gd name="T9" fmla="*/ 95 h 111"/>
                  <a:gd name="T10" fmla="*/ 5 w 244"/>
                  <a:gd name="T11" fmla="*/ 81 h 111"/>
                  <a:gd name="T12" fmla="*/ 19 w 244"/>
                  <a:gd name="T13" fmla="*/ 74 h 111"/>
                  <a:gd name="T14" fmla="*/ 228 w 244"/>
                  <a:gd name="T15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4" h="111">
                    <a:moveTo>
                      <a:pt x="228" y="0"/>
                    </a:moveTo>
                    <a:cubicBezTo>
                      <a:pt x="239" y="17"/>
                      <a:pt x="244" y="30"/>
                      <a:pt x="224" y="37"/>
                    </a:cubicBezTo>
                    <a:cubicBezTo>
                      <a:pt x="159" y="61"/>
                      <a:pt x="94" y="84"/>
                      <a:pt x="29" y="107"/>
                    </a:cubicBezTo>
                    <a:cubicBezTo>
                      <a:pt x="25" y="109"/>
                      <a:pt x="18" y="111"/>
                      <a:pt x="14" y="109"/>
                    </a:cubicBezTo>
                    <a:cubicBezTo>
                      <a:pt x="9" y="106"/>
                      <a:pt x="4" y="101"/>
                      <a:pt x="2" y="95"/>
                    </a:cubicBezTo>
                    <a:cubicBezTo>
                      <a:pt x="0" y="92"/>
                      <a:pt x="2" y="85"/>
                      <a:pt x="5" y="81"/>
                    </a:cubicBezTo>
                    <a:cubicBezTo>
                      <a:pt x="8" y="78"/>
                      <a:pt x="14" y="75"/>
                      <a:pt x="19" y="74"/>
                    </a:cubicBezTo>
                    <a:cubicBezTo>
                      <a:pt x="87" y="49"/>
                      <a:pt x="156" y="25"/>
                      <a:pt x="22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112">
                <a:extLst>
                  <a:ext uri="{FF2B5EF4-FFF2-40B4-BE49-F238E27FC236}">
                    <a16:creationId xmlns:a16="http://schemas.microsoft.com/office/drawing/2014/main" id="{FC13C6CF-F74B-4E88-B1F5-EC7709E070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35888" y="1001713"/>
                <a:ext cx="71438" cy="44450"/>
              </a:xfrm>
              <a:custGeom>
                <a:avLst/>
                <a:gdLst>
                  <a:gd name="T0" fmla="*/ 172 w 172"/>
                  <a:gd name="T1" fmla="*/ 45 h 54"/>
                  <a:gd name="T2" fmla="*/ 157 w 172"/>
                  <a:gd name="T3" fmla="*/ 53 h 54"/>
                  <a:gd name="T4" fmla="*/ 0 w 172"/>
                  <a:gd name="T5" fmla="*/ 16 h 54"/>
                  <a:gd name="T6" fmla="*/ 16 w 172"/>
                  <a:gd name="T7" fmla="*/ 0 h 54"/>
                  <a:gd name="T8" fmla="*/ 171 w 172"/>
                  <a:gd name="T9" fmla="*/ 33 h 54"/>
                  <a:gd name="T10" fmla="*/ 172 w 172"/>
                  <a:gd name="T11" fmla="*/ 4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2" h="54">
                    <a:moveTo>
                      <a:pt x="172" y="45"/>
                    </a:moveTo>
                    <a:cubicBezTo>
                      <a:pt x="167" y="48"/>
                      <a:pt x="161" y="54"/>
                      <a:pt x="157" y="53"/>
                    </a:cubicBezTo>
                    <a:cubicBezTo>
                      <a:pt x="105" y="45"/>
                      <a:pt x="54" y="35"/>
                      <a:pt x="0" y="16"/>
                    </a:cubicBezTo>
                    <a:cubicBezTo>
                      <a:pt x="8" y="8"/>
                      <a:pt x="12" y="0"/>
                      <a:pt x="16" y="0"/>
                    </a:cubicBezTo>
                    <a:cubicBezTo>
                      <a:pt x="69" y="3"/>
                      <a:pt x="120" y="19"/>
                      <a:pt x="171" y="33"/>
                    </a:cubicBezTo>
                    <a:cubicBezTo>
                      <a:pt x="172" y="37"/>
                      <a:pt x="172" y="41"/>
                      <a:pt x="172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 113">
                <a:extLst>
                  <a:ext uri="{FF2B5EF4-FFF2-40B4-BE49-F238E27FC236}">
                    <a16:creationId xmlns:a16="http://schemas.microsoft.com/office/drawing/2014/main" id="{A221826F-8BC1-4B6E-8C05-47CB7004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0300" y="890588"/>
                <a:ext cx="71438" cy="44450"/>
              </a:xfrm>
              <a:custGeom>
                <a:avLst/>
                <a:gdLst>
                  <a:gd name="T0" fmla="*/ 171 w 171"/>
                  <a:gd name="T1" fmla="*/ 35 h 54"/>
                  <a:gd name="T2" fmla="*/ 150 w 171"/>
                  <a:gd name="T3" fmla="*/ 53 h 54"/>
                  <a:gd name="T4" fmla="*/ 9 w 171"/>
                  <a:gd name="T5" fmla="*/ 25 h 54"/>
                  <a:gd name="T6" fmla="*/ 1 w 171"/>
                  <a:gd name="T7" fmla="*/ 10 h 54"/>
                  <a:gd name="T8" fmla="*/ 14 w 171"/>
                  <a:gd name="T9" fmla="*/ 0 h 54"/>
                  <a:gd name="T10" fmla="*/ 171 w 171"/>
                  <a:gd name="T11" fmla="*/ 3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1" h="54">
                    <a:moveTo>
                      <a:pt x="171" y="35"/>
                    </a:moveTo>
                    <a:cubicBezTo>
                      <a:pt x="160" y="45"/>
                      <a:pt x="154" y="54"/>
                      <a:pt x="150" y="53"/>
                    </a:cubicBezTo>
                    <a:cubicBezTo>
                      <a:pt x="103" y="45"/>
                      <a:pt x="56" y="35"/>
                      <a:pt x="9" y="25"/>
                    </a:cubicBezTo>
                    <a:cubicBezTo>
                      <a:pt x="5" y="24"/>
                      <a:pt x="0" y="15"/>
                      <a:pt x="1" y="10"/>
                    </a:cubicBezTo>
                    <a:cubicBezTo>
                      <a:pt x="1" y="6"/>
                      <a:pt x="10" y="0"/>
                      <a:pt x="14" y="0"/>
                    </a:cubicBezTo>
                    <a:cubicBezTo>
                      <a:pt x="64" y="10"/>
                      <a:pt x="115" y="17"/>
                      <a:pt x="171" y="3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 114">
                <a:extLst>
                  <a:ext uri="{FF2B5EF4-FFF2-40B4-BE49-F238E27FC236}">
                    <a16:creationId xmlns:a16="http://schemas.microsoft.com/office/drawing/2014/main" id="{2A10B82E-785B-41F3-A6C1-622810141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0475" y="942975"/>
                <a:ext cx="68263" cy="46038"/>
              </a:xfrm>
              <a:custGeom>
                <a:avLst/>
                <a:gdLst>
                  <a:gd name="T0" fmla="*/ 167 w 167"/>
                  <a:gd name="T1" fmla="*/ 46 h 56"/>
                  <a:gd name="T2" fmla="*/ 149 w 167"/>
                  <a:gd name="T3" fmla="*/ 55 h 56"/>
                  <a:gd name="T4" fmla="*/ 10 w 167"/>
                  <a:gd name="T5" fmla="*/ 25 h 56"/>
                  <a:gd name="T6" fmla="*/ 0 w 167"/>
                  <a:gd name="T7" fmla="*/ 11 h 56"/>
                  <a:gd name="T8" fmla="*/ 14 w 167"/>
                  <a:gd name="T9" fmla="*/ 1 h 56"/>
                  <a:gd name="T10" fmla="*/ 153 w 167"/>
                  <a:gd name="T11" fmla="*/ 31 h 56"/>
                  <a:gd name="T12" fmla="*/ 167 w 167"/>
                  <a:gd name="T13" fmla="*/ 4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7" h="56">
                    <a:moveTo>
                      <a:pt x="167" y="46"/>
                    </a:moveTo>
                    <a:cubicBezTo>
                      <a:pt x="159" y="50"/>
                      <a:pt x="153" y="56"/>
                      <a:pt x="149" y="55"/>
                    </a:cubicBezTo>
                    <a:cubicBezTo>
                      <a:pt x="102" y="46"/>
                      <a:pt x="56" y="36"/>
                      <a:pt x="10" y="25"/>
                    </a:cubicBezTo>
                    <a:cubicBezTo>
                      <a:pt x="5" y="24"/>
                      <a:pt x="0" y="15"/>
                      <a:pt x="0" y="11"/>
                    </a:cubicBezTo>
                    <a:cubicBezTo>
                      <a:pt x="1" y="7"/>
                      <a:pt x="10" y="0"/>
                      <a:pt x="14" y="1"/>
                    </a:cubicBezTo>
                    <a:cubicBezTo>
                      <a:pt x="61" y="10"/>
                      <a:pt x="107" y="20"/>
                      <a:pt x="153" y="31"/>
                    </a:cubicBezTo>
                    <a:cubicBezTo>
                      <a:pt x="158" y="32"/>
                      <a:pt x="161" y="39"/>
                      <a:pt x="167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 115">
                <a:extLst>
                  <a:ext uri="{FF2B5EF4-FFF2-40B4-BE49-F238E27FC236}">
                    <a16:creationId xmlns:a16="http://schemas.microsoft.com/office/drawing/2014/main" id="{800FFD04-749C-452C-B346-4378962EF9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1713" y="835025"/>
                <a:ext cx="71438" cy="46038"/>
              </a:xfrm>
              <a:custGeom>
                <a:avLst/>
                <a:gdLst>
                  <a:gd name="T0" fmla="*/ 8 w 175"/>
                  <a:gd name="T1" fmla="*/ 0 h 57"/>
                  <a:gd name="T2" fmla="*/ 175 w 175"/>
                  <a:gd name="T3" fmla="*/ 41 h 57"/>
                  <a:gd name="T4" fmla="*/ 151 w 175"/>
                  <a:gd name="T5" fmla="*/ 56 h 57"/>
                  <a:gd name="T6" fmla="*/ 14 w 175"/>
                  <a:gd name="T7" fmla="*/ 27 h 57"/>
                  <a:gd name="T8" fmla="*/ 0 w 175"/>
                  <a:gd name="T9" fmla="*/ 10 h 57"/>
                  <a:gd name="T10" fmla="*/ 8 w 175"/>
                  <a:gd name="T11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5" h="57">
                    <a:moveTo>
                      <a:pt x="8" y="0"/>
                    </a:moveTo>
                    <a:cubicBezTo>
                      <a:pt x="61" y="10"/>
                      <a:pt x="115" y="19"/>
                      <a:pt x="175" y="41"/>
                    </a:cubicBezTo>
                    <a:cubicBezTo>
                      <a:pt x="162" y="50"/>
                      <a:pt x="155" y="57"/>
                      <a:pt x="151" y="56"/>
                    </a:cubicBezTo>
                    <a:cubicBezTo>
                      <a:pt x="105" y="47"/>
                      <a:pt x="60" y="38"/>
                      <a:pt x="14" y="27"/>
                    </a:cubicBezTo>
                    <a:cubicBezTo>
                      <a:pt x="8" y="25"/>
                      <a:pt x="5" y="16"/>
                      <a:pt x="0" y="10"/>
                    </a:cubicBezTo>
                    <a:cubicBezTo>
                      <a:pt x="3" y="7"/>
                      <a:pt x="5" y="3"/>
                      <a:pt x="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 116">
                <a:extLst>
                  <a:ext uri="{FF2B5EF4-FFF2-40B4-BE49-F238E27FC236}">
                    <a16:creationId xmlns:a16="http://schemas.microsoft.com/office/drawing/2014/main" id="{49B3E5A5-7E53-4336-81E1-86E4BA040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6300" y="760413"/>
                <a:ext cx="65088" cy="60325"/>
              </a:xfrm>
              <a:custGeom>
                <a:avLst/>
                <a:gdLst>
                  <a:gd name="T0" fmla="*/ 160 w 160"/>
                  <a:gd name="T1" fmla="*/ 56 h 74"/>
                  <a:gd name="T2" fmla="*/ 135 w 160"/>
                  <a:gd name="T3" fmla="*/ 70 h 74"/>
                  <a:gd name="T4" fmla="*/ 15 w 160"/>
                  <a:gd name="T5" fmla="*/ 28 h 74"/>
                  <a:gd name="T6" fmla="*/ 8 w 160"/>
                  <a:gd name="T7" fmla="*/ 25 h 74"/>
                  <a:gd name="T8" fmla="*/ 0 w 160"/>
                  <a:gd name="T9" fmla="*/ 9 h 74"/>
                  <a:gd name="T10" fmla="*/ 19 w 160"/>
                  <a:gd name="T11" fmla="*/ 2 h 74"/>
                  <a:gd name="T12" fmla="*/ 74 w 160"/>
                  <a:gd name="T13" fmla="*/ 22 h 74"/>
                  <a:gd name="T14" fmla="*/ 138 w 160"/>
                  <a:gd name="T15" fmla="*/ 43 h 74"/>
                  <a:gd name="T16" fmla="*/ 160 w 160"/>
                  <a:gd name="T17" fmla="*/ 5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74">
                    <a:moveTo>
                      <a:pt x="160" y="56"/>
                    </a:moveTo>
                    <a:cubicBezTo>
                      <a:pt x="156" y="74"/>
                      <a:pt x="145" y="74"/>
                      <a:pt x="135" y="70"/>
                    </a:cubicBezTo>
                    <a:cubicBezTo>
                      <a:pt x="95" y="57"/>
                      <a:pt x="55" y="43"/>
                      <a:pt x="15" y="28"/>
                    </a:cubicBezTo>
                    <a:cubicBezTo>
                      <a:pt x="13" y="28"/>
                      <a:pt x="9" y="27"/>
                      <a:pt x="8" y="25"/>
                    </a:cubicBezTo>
                    <a:cubicBezTo>
                      <a:pt x="5" y="20"/>
                      <a:pt x="2" y="14"/>
                      <a:pt x="0" y="9"/>
                    </a:cubicBezTo>
                    <a:cubicBezTo>
                      <a:pt x="6" y="6"/>
                      <a:pt x="13" y="0"/>
                      <a:pt x="19" y="2"/>
                    </a:cubicBezTo>
                    <a:cubicBezTo>
                      <a:pt x="38" y="7"/>
                      <a:pt x="56" y="16"/>
                      <a:pt x="74" y="22"/>
                    </a:cubicBezTo>
                    <a:cubicBezTo>
                      <a:pt x="96" y="30"/>
                      <a:pt x="117" y="36"/>
                      <a:pt x="138" y="43"/>
                    </a:cubicBezTo>
                    <a:cubicBezTo>
                      <a:pt x="146" y="46"/>
                      <a:pt x="153" y="52"/>
                      <a:pt x="160" y="5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 117">
                <a:extLst>
                  <a:ext uri="{FF2B5EF4-FFF2-40B4-BE49-F238E27FC236}">
                    <a16:creationId xmlns:a16="http://schemas.microsoft.com/office/drawing/2014/main" id="{A9E16E01-F40D-4190-9BB8-852F006280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6100" y="1408113"/>
                <a:ext cx="42863" cy="109538"/>
              </a:xfrm>
              <a:custGeom>
                <a:avLst/>
                <a:gdLst>
                  <a:gd name="T0" fmla="*/ 0 w 103"/>
                  <a:gd name="T1" fmla="*/ 133 h 133"/>
                  <a:gd name="T2" fmla="*/ 13 w 103"/>
                  <a:gd name="T3" fmla="*/ 109 h 133"/>
                  <a:gd name="T4" fmla="*/ 78 w 103"/>
                  <a:gd name="T5" fmla="*/ 11 h 133"/>
                  <a:gd name="T6" fmla="*/ 95 w 103"/>
                  <a:gd name="T7" fmla="*/ 0 h 133"/>
                  <a:gd name="T8" fmla="*/ 103 w 103"/>
                  <a:gd name="T9" fmla="*/ 20 h 133"/>
                  <a:gd name="T10" fmla="*/ 0 w 103"/>
                  <a:gd name="T11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3" h="133">
                    <a:moveTo>
                      <a:pt x="0" y="133"/>
                    </a:moveTo>
                    <a:cubicBezTo>
                      <a:pt x="5" y="125"/>
                      <a:pt x="7" y="115"/>
                      <a:pt x="13" y="109"/>
                    </a:cubicBezTo>
                    <a:cubicBezTo>
                      <a:pt x="42" y="81"/>
                      <a:pt x="68" y="52"/>
                      <a:pt x="78" y="11"/>
                    </a:cubicBezTo>
                    <a:cubicBezTo>
                      <a:pt x="79" y="6"/>
                      <a:pt x="89" y="3"/>
                      <a:pt x="95" y="0"/>
                    </a:cubicBezTo>
                    <a:cubicBezTo>
                      <a:pt x="98" y="6"/>
                      <a:pt x="103" y="13"/>
                      <a:pt x="103" y="20"/>
                    </a:cubicBezTo>
                    <a:cubicBezTo>
                      <a:pt x="100" y="60"/>
                      <a:pt x="49" y="123"/>
                      <a:pt x="0" y="13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 118">
                <a:extLst>
                  <a:ext uri="{FF2B5EF4-FFF2-40B4-BE49-F238E27FC236}">
                    <a16:creationId xmlns:a16="http://schemas.microsoft.com/office/drawing/2014/main" id="{97D41B5D-4DE9-4D2F-833E-F6ED78FE2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4475" y="1058863"/>
                <a:ext cx="68263" cy="50800"/>
              </a:xfrm>
              <a:custGeom>
                <a:avLst/>
                <a:gdLst>
                  <a:gd name="T0" fmla="*/ 0 w 168"/>
                  <a:gd name="T1" fmla="*/ 8 h 61"/>
                  <a:gd name="T2" fmla="*/ 30 w 168"/>
                  <a:gd name="T3" fmla="*/ 2 h 61"/>
                  <a:gd name="T4" fmla="*/ 152 w 168"/>
                  <a:gd name="T5" fmla="*/ 34 h 61"/>
                  <a:gd name="T6" fmla="*/ 168 w 168"/>
                  <a:gd name="T7" fmla="*/ 53 h 61"/>
                  <a:gd name="T8" fmla="*/ 148 w 168"/>
                  <a:gd name="T9" fmla="*/ 60 h 61"/>
                  <a:gd name="T10" fmla="*/ 14 w 168"/>
                  <a:gd name="T11" fmla="*/ 24 h 61"/>
                  <a:gd name="T12" fmla="*/ 0 w 168"/>
                  <a:gd name="T13" fmla="*/ 8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8" h="61">
                    <a:moveTo>
                      <a:pt x="0" y="8"/>
                    </a:moveTo>
                    <a:cubicBezTo>
                      <a:pt x="14" y="5"/>
                      <a:pt x="23" y="0"/>
                      <a:pt x="30" y="2"/>
                    </a:cubicBezTo>
                    <a:cubicBezTo>
                      <a:pt x="71" y="12"/>
                      <a:pt x="112" y="22"/>
                      <a:pt x="152" y="34"/>
                    </a:cubicBezTo>
                    <a:cubicBezTo>
                      <a:pt x="159" y="36"/>
                      <a:pt x="163" y="46"/>
                      <a:pt x="168" y="53"/>
                    </a:cubicBezTo>
                    <a:cubicBezTo>
                      <a:pt x="161" y="55"/>
                      <a:pt x="154" y="61"/>
                      <a:pt x="148" y="60"/>
                    </a:cubicBezTo>
                    <a:cubicBezTo>
                      <a:pt x="103" y="49"/>
                      <a:pt x="59" y="36"/>
                      <a:pt x="14" y="24"/>
                    </a:cubicBezTo>
                    <a:cubicBezTo>
                      <a:pt x="11" y="23"/>
                      <a:pt x="9" y="18"/>
                      <a:pt x="0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 119">
                <a:extLst>
                  <a:ext uri="{FF2B5EF4-FFF2-40B4-BE49-F238E27FC236}">
                    <a16:creationId xmlns:a16="http://schemas.microsoft.com/office/drawing/2014/main" id="{80890A95-3AD4-4A3C-912B-1239C0A1E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3063" y="1130300"/>
                <a:ext cx="66675" cy="58738"/>
              </a:xfrm>
              <a:custGeom>
                <a:avLst/>
                <a:gdLst>
                  <a:gd name="T0" fmla="*/ 5 w 161"/>
                  <a:gd name="T1" fmla="*/ 0 h 72"/>
                  <a:gd name="T2" fmla="*/ 161 w 161"/>
                  <a:gd name="T3" fmla="*/ 51 h 72"/>
                  <a:gd name="T4" fmla="*/ 139 w 161"/>
                  <a:gd name="T5" fmla="*/ 69 h 72"/>
                  <a:gd name="T6" fmla="*/ 15 w 161"/>
                  <a:gd name="T7" fmla="*/ 26 h 72"/>
                  <a:gd name="T8" fmla="*/ 0 w 161"/>
                  <a:gd name="T9" fmla="*/ 9 h 72"/>
                  <a:gd name="T10" fmla="*/ 5 w 161"/>
                  <a:gd name="T11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1" h="72">
                    <a:moveTo>
                      <a:pt x="5" y="0"/>
                    </a:moveTo>
                    <a:cubicBezTo>
                      <a:pt x="60" y="9"/>
                      <a:pt x="111" y="29"/>
                      <a:pt x="161" y="51"/>
                    </a:cubicBezTo>
                    <a:cubicBezTo>
                      <a:pt x="161" y="71"/>
                      <a:pt x="150" y="72"/>
                      <a:pt x="139" y="69"/>
                    </a:cubicBezTo>
                    <a:cubicBezTo>
                      <a:pt x="98" y="55"/>
                      <a:pt x="56" y="41"/>
                      <a:pt x="15" y="26"/>
                    </a:cubicBezTo>
                    <a:cubicBezTo>
                      <a:pt x="9" y="24"/>
                      <a:pt x="5" y="15"/>
                      <a:pt x="0" y="9"/>
                    </a:cubicBezTo>
                    <a:cubicBezTo>
                      <a:pt x="2" y="6"/>
                      <a:pt x="3" y="3"/>
                      <a:pt x="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 120">
                <a:extLst>
                  <a:ext uri="{FF2B5EF4-FFF2-40B4-BE49-F238E27FC236}">
                    <a16:creationId xmlns:a16="http://schemas.microsoft.com/office/drawing/2014/main" id="{6CB2DB22-2C2C-489C-B417-59CAD20D71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2125" y="1225550"/>
                <a:ext cx="63500" cy="79375"/>
              </a:xfrm>
              <a:custGeom>
                <a:avLst/>
                <a:gdLst>
                  <a:gd name="T0" fmla="*/ 0 w 153"/>
                  <a:gd name="T1" fmla="*/ 12 h 97"/>
                  <a:gd name="T2" fmla="*/ 28 w 153"/>
                  <a:gd name="T3" fmla="*/ 2 h 97"/>
                  <a:gd name="T4" fmla="*/ 149 w 153"/>
                  <a:gd name="T5" fmla="*/ 75 h 97"/>
                  <a:gd name="T6" fmla="*/ 153 w 153"/>
                  <a:gd name="T7" fmla="*/ 95 h 97"/>
                  <a:gd name="T8" fmla="*/ 135 w 153"/>
                  <a:gd name="T9" fmla="*/ 96 h 97"/>
                  <a:gd name="T10" fmla="*/ 125 w 153"/>
                  <a:gd name="T11" fmla="*/ 90 h 97"/>
                  <a:gd name="T12" fmla="*/ 0 w 153"/>
                  <a:gd name="T13" fmla="*/ 1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3" h="97">
                    <a:moveTo>
                      <a:pt x="0" y="12"/>
                    </a:moveTo>
                    <a:cubicBezTo>
                      <a:pt x="15" y="6"/>
                      <a:pt x="24" y="0"/>
                      <a:pt x="28" y="2"/>
                    </a:cubicBezTo>
                    <a:cubicBezTo>
                      <a:pt x="69" y="25"/>
                      <a:pt x="109" y="50"/>
                      <a:pt x="149" y="75"/>
                    </a:cubicBezTo>
                    <a:cubicBezTo>
                      <a:pt x="153" y="78"/>
                      <a:pt x="152" y="88"/>
                      <a:pt x="153" y="95"/>
                    </a:cubicBezTo>
                    <a:cubicBezTo>
                      <a:pt x="147" y="96"/>
                      <a:pt x="141" y="97"/>
                      <a:pt x="135" y="96"/>
                    </a:cubicBezTo>
                    <a:cubicBezTo>
                      <a:pt x="132" y="96"/>
                      <a:pt x="129" y="92"/>
                      <a:pt x="125" y="90"/>
                    </a:cubicBezTo>
                    <a:cubicBezTo>
                      <a:pt x="87" y="66"/>
                      <a:pt x="48" y="41"/>
                      <a:pt x="0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 121">
                <a:extLst>
                  <a:ext uri="{FF2B5EF4-FFF2-40B4-BE49-F238E27FC236}">
                    <a16:creationId xmlns:a16="http://schemas.microsoft.com/office/drawing/2014/main" id="{BE098534-E73E-4DE2-AEB4-D2494412B0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3013" y="354013"/>
                <a:ext cx="38100" cy="28575"/>
              </a:xfrm>
              <a:custGeom>
                <a:avLst/>
                <a:gdLst>
                  <a:gd name="T0" fmla="*/ 0 w 94"/>
                  <a:gd name="T1" fmla="*/ 17 h 35"/>
                  <a:gd name="T2" fmla="*/ 87 w 94"/>
                  <a:gd name="T3" fmla="*/ 4 h 35"/>
                  <a:gd name="T4" fmla="*/ 94 w 94"/>
                  <a:gd name="T5" fmla="*/ 18 h 35"/>
                  <a:gd name="T6" fmla="*/ 16 w 94"/>
                  <a:gd name="T7" fmla="*/ 34 h 35"/>
                  <a:gd name="T8" fmla="*/ 0 w 94"/>
                  <a:gd name="T9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35">
                    <a:moveTo>
                      <a:pt x="0" y="17"/>
                    </a:moveTo>
                    <a:cubicBezTo>
                      <a:pt x="33" y="4"/>
                      <a:pt x="60" y="0"/>
                      <a:pt x="87" y="4"/>
                    </a:cubicBezTo>
                    <a:cubicBezTo>
                      <a:pt x="90" y="5"/>
                      <a:pt x="91" y="13"/>
                      <a:pt x="94" y="18"/>
                    </a:cubicBezTo>
                    <a:cubicBezTo>
                      <a:pt x="69" y="35"/>
                      <a:pt x="42" y="33"/>
                      <a:pt x="16" y="34"/>
                    </a:cubicBezTo>
                    <a:cubicBezTo>
                      <a:pt x="13" y="35"/>
                      <a:pt x="8" y="27"/>
                      <a:pt x="0" y="1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 122">
                <a:extLst>
                  <a:ext uri="{FF2B5EF4-FFF2-40B4-BE49-F238E27FC236}">
                    <a16:creationId xmlns:a16="http://schemas.microsoft.com/office/drawing/2014/main" id="{18AD3FC4-E48F-4AC4-948C-6AE71828B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5125" y="242888"/>
                <a:ext cx="38100" cy="31750"/>
              </a:xfrm>
              <a:custGeom>
                <a:avLst/>
                <a:gdLst>
                  <a:gd name="T0" fmla="*/ 85 w 92"/>
                  <a:gd name="T1" fmla="*/ 0 h 39"/>
                  <a:gd name="T2" fmla="*/ 61 w 92"/>
                  <a:gd name="T3" fmla="*/ 31 h 39"/>
                  <a:gd name="T4" fmla="*/ 0 w 92"/>
                  <a:gd name="T5" fmla="*/ 13 h 39"/>
                  <a:gd name="T6" fmla="*/ 85 w 92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" h="39">
                    <a:moveTo>
                      <a:pt x="85" y="0"/>
                    </a:moveTo>
                    <a:cubicBezTo>
                      <a:pt x="92" y="29"/>
                      <a:pt x="75" y="29"/>
                      <a:pt x="61" y="31"/>
                    </a:cubicBezTo>
                    <a:cubicBezTo>
                      <a:pt x="13" y="39"/>
                      <a:pt x="13" y="39"/>
                      <a:pt x="0" y="13"/>
                    </a:cubicBezTo>
                    <a:cubicBezTo>
                      <a:pt x="29" y="9"/>
                      <a:pt x="55" y="5"/>
                      <a:pt x="8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 123">
                <a:extLst>
                  <a:ext uri="{FF2B5EF4-FFF2-40B4-BE49-F238E27FC236}">
                    <a16:creationId xmlns:a16="http://schemas.microsoft.com/office/drawing/2014/main" id="{C874B3F2-36F2-40E9-BFA5-D47BCD045A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9513" y="376238"/>
                <a:ext cx="36513" cy="26988"/>
              </a:xfrm>
              <a:custGeom>
                <a:avLst/>
                <a:gdLst>
                  <a:gd name="T0" fmla="*/ 0 w 90"/>
                  <a:gd name="T1" fmla="*/ 13 h 34"/>
                  <a:gd name="T2" fmla="*/ 77 w 90"/>
                  <a:gd name="T3" fmla="*/ 1 h 34"/>
                  <a:gd name="T4" fmla="*/ 89 w 90"/>
                  <a:gd name="T5" fmla="*/ 9 h 34"/>
                  <a:gd name="T6" fmla="*/ 84 w 90"/>
                  <a:gd name="T7" fmla="*/ 22 h 34"/>
                  <a:gd name="T8" fmla="*/ 11 w 90"/>
                  <a:gd name="T9" fmla="*/ 34 h 34"/>
                  <a:gd name="T10" fmla="*/ 0 w 90"/>
                  <a:gd name="T11" fmla="*/ 1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34">
                    <a:moveTo>
                      <a:pt x="0" y="13"/>
                    </a:moveTo>
                    <a:cubicBezTo>
                      <a:pt x="29" y="8"/>
                      <a:pt x="53" y="4"/>
                      <a:pt x="77" y="1"/>
                    </a:cubicBezTo>
                    <a:cubicBezTo>
                      <a:pt x="81" y="0"/>
                      <a:pt x="87" y="5"/>
                      <a:pt x="89" y="9"/>
                    </a:cubicBezTo>
                    <a:cubicBezTo>
                      <a:pt x="90" y="12"/>
                      <a:pt x="87" y="21"/>
                      <a:pt x="84" y="22"/>
                    </a:cubicBezTo>
                    <a:cubicBezTo>
                      <a:pt x="60" y="26"/>
                      <a:pt x="36" y="31"/>
                      <a:pt x="11" y="34"/>
                    </a:cubicBezTo>
                    <a:cubicBezTo>
                      <a:pt x="9" y="34"/>
                      <a:pt x="6" y="24"/>
                      <a:pt x="0" y="1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 124">
                <a:extLst>
                  <a:ext uri="{FF2B5EF4-FFF2-40B4-BE49-F238E27FC236}">
                    <a16:creationId xmlns:a16="http://schemas.microsoft.com/office/drawing/2014/main" id="{FA6F0881-AC43-4529-A5E1-6644C3C5ED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6013" y="393700"/>
                <a:ext cx="38100" cy="34925"/>
              </a:xfrm>
              <a:custGeom>
                <a:avLst/>
                <a:gdLst>
                  <a:gd name="T0" fmla="*/ 96 w 96"/>
                  <a:gd name="T1" fmla="*/ 20 h 44"/>
                  <a:gd name="T2" fmla="*/ 0 w 96"/>
                  <a:gd name="T3" fmla="*/ 38 h 44"/>
                  <a:gd name="T4" fmla="*/ 96 w 96"/>
                  <a:gd name="T5" fmla="*/ 2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6" h="44">
                    <a:moveTo>
                      <a:pt x="96" y="20"/>
                    </a:moveTo>
                    <a:cubicBezTo>
                      <a:pt x="61" y="38"/>
                      <a:pt x="33" y="44"/>
                      <a:pt x="0" y="38"/>
                    </a:cubicBezTo>
                    <a:cubicBezTo>
                      <a:pt x="15" y="9"/>
                      <a:pt x="58" y="0"/>
                      <a:pt x="96" y="2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 125">
                <a:extLst>
                  <a:ext uri="{FF2B5EF4-FFF2-40B4-BE49-F238E27FC236}">
                    <a16:creationId xmlns:a16="http://schemas.microsoft.com/office/drawing/2014/main" id="{26808B35-4AB6-4C2E-81A3-7601B7343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00925" y="419100"/>
                <a:ext cx="34925" cy="33338"/>
              </a:xfrm>
              <a:custGeom>
                <a:avLst/>
                <a:gdLst>
                  <a:gd name="T0" fmla="*/ 84 w 84"/>
                  <a:gd name="T1" fmla="*/ 8 h 41"/>
                  <a:gd name="T2" fmla="*/ 82 w 84"/>
                  <a:gd name="T3" fmla="*/ 23 h 41"/>
                  <a:gd name="T4" fmla="*/ 10 w 84"/>
                  <a:gd name="T5" fmla="*/ 41 h 41"/>
                  <a:gd name="T6" fmla="*/ 0 w 84"/>
                  <a:gd name="T7" fmla="*/ 31 h 41"/>
                  <a:gd name="T8" fmla="*/ 6 w 84"/>
                  <a:gd name="T9" fmla="*/ 18 h 41"/>
                  <a:gd name="T10" fmla="*/ 84 w 84"/>
                  <a:gd name="T11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" h="41">
                    <a:moveTo>
                      <a:pt x="84" y="8"/>
                    </a:moveTo>
                    <a:cubicBezTo>
                      <a:pt x="83" y="14"/>
                      <a:pt x="84" y="23"/>
                      <a:pt x="82" y="23"/>
                    </a:cubicBezTo>
                    <a:cubicBezTo>
                      <a:pt x="58" y="30"/>
                      <a:pt x="34" y="36"/>
                      <a:pt x="10" y="41"/>
                    </a:cubicBezTo>
                    <a:cubicBezTo>
                      <a:pt x="7" y="41"/>
                      <a:pt x="1" y="35"/>
                      <a:pt x="0" y="31"/>
                    </a:cubicBezTo>
                    <a:cubicBezTo>
                      <a:pt x="0" y="27"/>
                      <a:pt x="3" y="19"/>
                      <a:pt x="6" y="18"/>
                    </a:cubicBezTo>
                    <a:cubicBezTo>
                      <a:pt x="31" y="11"/>
                      <a:pt x="56" y="0"/>
                      <a:pt x="84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 126">
                <a:extLst>
                  <a:ext uri="{FF2B5EF4-FFF2-40B4-BE49-F238E27FC236}">
                    <a16:creationId xmlns:a16="http://schemas.microsoft.com/office/drawing/2014/main" id="{F87909C9-AC17-4A27-8B4E-ED129481F0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37425" y="447675"/>
                <a:ext cx="36513" cy="41275"/>
              </a:xfrm>
              <a:custGeom>
                <a:avLst/>
                <a:gdLst>
                  <a:gd name="T0" fmla="*/ 0 w 89"/>
                  <a:gd name="T1" fmla="*/ 27 h 49"/>
                  <a:gd name="T2" fmla="*/ 82 w 89"/>
                  <a:gd name="T3" fmla="*/ 3 h 49"/>
                  <a:gd name="T4" fmla="*/ 66 w 89"/>
                  <a:gd name="T5" fmla="*/ 29 h 49"/>
                  <a:gd name="T6" fmla="*/ 0 w 89"/>
                  <a:gd name="T7" fmla="*/ 2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" h="49">
                    <a:moveTo>
                      <a:pt x="0" y="27"/>
                    </a:moveTo>
                    <a:cubicBezTo>
                      <a:pt x="26" y="9"/>
                      <a:pt x="53" y="0"/>
                      <a:pt x="82" y="3"/>
                    </a:cubicBezTo>
                    <a:cubicBezTo>
                      <a:pt x="89" y="22"/>
                      <a:pt x="78" y="27"/>
                      <a:pt x="66" y="29"/>
                    </a:cubicBezTo>
                    <a:cubicBezTo>
                      <a:pt x="44" y="33"/>
                      <a:pt x="21" y="49"/>
                      <a:pt x="0" y="2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 127">
                <a:extLst>
                  <a:ext uri="{FF2B5EF4-FFF2-40B4-BE49-F238E27FC236}">
                    <a16:creationId xmlns:a16="http://schemas.microsoft.com/office/drawing/2014/main" id="{E0B42844-FC20-4879-AC85-3F0C713D7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3563" y="182563"/>
                <a:ext cx="34925" cy="31750"/>
              </a:xfrm>
              <a:custGeom>
                <a:avLst/>
                <a:gdLst>
                  <a:gd name="T0" fmla="*/ 85 w 85"/>
                  <a:gd name="T1" fmla="*/ 22 h 38"/>
                  <a:gd name="T2" fmla="*/ 4 w 85"/>
                  <a:gd name="T3" fmla="*/ 37 h 38"/>
                  <a:gd name="T4" fmla="*/ 0 w 85"/>
                  <a:gd name="T5" fmla="*/ 19 h 38"/>
                  <a:gd name="T6" fmla="*/ 53 w 85"/>
                  <a:gd name="T7" fmla="*/ 6 h 38"/>
                  <a:gd name="T8" fmla="*/ 85 w 85"/>
                  <a:gd name="T9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38">
                    <a:moveTo>
                      <a:pt x="85" y="22"/>
                    </a:moveTo>
                    <a:cubicBezTo>
                      <a:pt x="60" y="37"/>
                      <a:pt x="32" y="38"/>
                      <a:pt x="4" y="37"/>
                    </a:cubicBezTo>
                    <a:cubicBezTo>
                      <a:pt x="3" y="37"/>
                      <a:pt x="0" y="19"/>
                      <a:pt x="0" y="19"/>
                    </a:cubicBezTo>
                    <a:cubicBezTo>
                      <a:pt x="18" y="14"/>
                      <a:pt x="35" y="9"/>
                      <a:pt x="53" y="6"/>
                    </a:cubicBezTo>
                    <a:cubicBezTo>
                      <a:pt x="64" y="4"/>
                      <a:pt x="78" y="0"/>
                      <a:pt x="85" y="2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 128">
                <a:extLst>
                  <a:ext uri="{FF2B5EF4-FFF2-40B4-BE49-F238E27FC236}">
                    <a16:creationId xmlns:a16="http://schemas.microsoft.com/office/drawing/2014/main" id="{E43CCC91-A042-491A-8A51-FD2AB66F1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5475" y="165100"/>
                <a:ext cx="38100" cy="31750"/>
              </a:xfrm>
              <a:custGeom>
                <a:avLst/>
                <a:gdLst>
                  <a:gd name="T0" fmla="*/ 90 w 90"/>
                  <a:gd name="T1" fmla="*/ 12 h 38"/>
                  <a:gd name="T2" fmla="*/ 0 w 90"/>
                  <a:gd name="T3" fmla="*/ 19 h 38"/>
                  <a:gd name="T4" fmla="*/ 78 w 90"/>
                  <a:gd name="T5" fmla="*/ 0 h 38"/>
                  <a:gd name="T6" fmla="*/ 90 w 90"/>
                  <a:gd name="T7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0" h="38">
                    <a:moveTo>
                      <a:pt x="90" y="12"/>
                    </a:moveTo>
                    <a:cubicBezTo>
                      <a:pt x="53" y="36"/>
                      <a:pt x="21" y="38"/>
                      <a:pt x="0" y="19"/>
                    </a:cubicBezTo>
                    <a:cubicBezTo>
                      <a:pt x="24" y="0"/>
                      <a:pt x="51" y="2"/>
                      <a:pt x="78" y="0"/>
                    </a:cubicBezTo>
                    <a:cubicBezTo>
                      <a:pt x="81" y="0"/>
                      <a:pt x="86" y="8"/>
                      <a:pt x="90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 129">
                <a:extLst>
                  <a:ext uri="{FF2B5EF4-FFF2-40B4-BE49-F238E27FC236}">
                    <a16:creationId xmlns:a16="http://schemas.microsoft.com/office/drawing/2014/main" id="{E050CE9E-6799-4CFC-B531-37F5EAB801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6888" y="207963"/>
                <a:ext cx="36513" cy="25400"/>
              </a:xfrm>
              <a:custGeom>
                <a:avLst/>
                <a:gdLst>
                  <a:gd name="T0" fmla="*/ 87 w 87"/>
                  <a:gd name="T1" fmla="*/ 16 h 32"/>
                  <a:gd name="T2" fmla="*/ 62 w 87"/>
                  <a:gd name="T3" fmla="*/ 27 h 32"/>
                  <a:gd name="T4" fmla="*/ 7 w 87"/>
                  <a:gd name="T5" fmla="*/ 32 h 32"/>
                  <a:gd name="T6" fmla="*/ 1 w 87"/>
                  <a:gd name="T7" fmla="*/ 24 h 32"/>
                  <a:gd name="T8" fmla="*/ 6 w 87"/>
                  <a:gd name="T9" fmla="*/ 11 h 32"/>
                  <a:gd name="T10" fmla="*/ 87 w 87"/>
                  <a:gd name="T1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7" h="32">
                    <a:moveTo>
                      <a:pt x="87" y="16"/>
                    </a:moveTo>
                    <a:cubicBezTo>
                      <a:pt x="79" y="20"/>
                      <a:pt x="71" y="25"/>
                      <a:pt x="62" y="27"/>
                    </a:cubicBezTo>
                    <a:cubicBezTo>
                      <a:pt x="44" y="30"/>
                      <a:pt x="25" y="31"/>
                      <a:pt x="7" y="32"/>
                    </a:cubicBezTo>
                    <a:cubicBezTo>
                      <a:pt x="5" y="32"/>
                      <a:pt x="0" y="27"/>
                      <a:pt x="1" y="24"/>
                    </a:cubicBezTo>
                    <a:cubicBezTo>
                      <a:pt x="1" y="19"/>
                      <a:pt x="3" y="13"/>
                      <a:pt x="6" y="11"/>
                    </a:cubicBezTo>
                    <a:cubicBezTo>
                      <a:pt x="17" y="2"/>
                      <a:pt x="67" y="0"/>
                      <a:pt x="87" y="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 130">
                <a:extLst>
                  <a:ext uri="{FF2B5EF4-FFF2-40B4-BE49-F238E27FC236}">
                    <a16:creationId xmlns:a16="http://schemas.microsoft.com/office/drawing/2014/main" id="{FE3BE8CF-E423-4ED8-B71A-149AA28656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0038" y="263525"/>
                <a:ext cx="38100" cy="26988"/>
              </a:xfrm>
              <a:custGeom>
                <a:avLst/>
                <a:gdLst>
                  <a:gd name="T0" fmla="*/ 95 w 95"/>
                  <a:gd name="T1" fmla="*/ 15 h 32"/>
                  <a:gd name="T2" fmla="*/ 9 w 95"/>
                  <a:gd name="T3" fmla="*/ 30 h 32"/>
                  <a:gd name="T4" fmla="*/ 20 w 95"/>
                  <a:gd name="T5" fmla="*/ 6 h 32"/>
                  <a:gd name="T6" fmla="*/ 82 w 95"/>
                  <a:gd name="T7" fmla="*/ 1 h 32"/>
                  <a:gd name="T8" fmla="*/ 95 w 95"/>
                  <a:gd name="T9" fmla="*/ 1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32">
                    <a:moveTo>
                      <a:pt x="95" y="15"/>
                    </a:moveTo>
                    <a:cubicBezTo>
                      <a:pt x="64" y="32"/>
                      <a:pt x="36" y="32"/>
                      <a:pt x="9" y="30"/>
                    </a:cubicBezTo>
                    <a:cubicBezTo>
                      <a:pt x="0" y="14"/>
                      <a:pt x="9" y="8"/>
                      <a:pt x="20" y="6"/>
                    </a:cubicBezTo>
                    <a:cubicBezTo>
                      <a:pt x="41" y="3"/>
                      <a:pt x="62" y="1"/>
                      <a:pt x="82" y="1"/>
                    </a:cubicBezTo>
                    <a:cubicBezTo>
                      <a:pt x="85" y="0"/>
                      <a:pt x="89" y="7"/>
                      <a:pt x="95" y="1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 131">
                <a:extLst>
                  <a:ext uri="{FF2B5EF4-FFF2-40B4-BE49-F238E27FC236}">
                    <a16:creationId xmlns:a16="http://schemas.microsoft.com/office/drawing/2014/main" id="{3E57BEF7-C78A-4858-A740-5767432D90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4950" y="280988"/>
                <a:ext cx="36513" cy="31750"/>
              </a:xfrm>
              <a:custGeom>
                <a:avLst/>
                <a:gdLst>
                  <a:gd name="T0" fmla="*/ 0 w 90"/>
                  <a:gd name="T1" fmla="*/ 28 h 39"/>
                  <a:gd name="T2" fmla="*/ 16 w 90"/>
                  <a:gd name="T3" fmla="*/ 9 h 39"/>
                  <a:gd name="T4" fmla="*/ 75 w 90"/>
                  <a:gd name="T5" fmla="*/ 0 h 39"/>
                  <a:gd name="T6" fmla="*/ 89 w 90"/>
                  <a:gd name="T7" fmla="*/ 10 h 39"/>
                  <a:gd name="T8" fmla="*/ 81 w 90"/>
                  <a:gd name="T9" fmla="*/ 24 h 39"/>
                  <a:gd name="T10" fmla="*/ 0 w 90"/>
                  <a:gd name="T11" fmla="*/ 2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39">
                    <a:moveTo>
                      <a:pt x="0" y="28"/>
                    </a:moveTo>
                    <a:cubicBezTo>
                      <a:pt x="8" y="19"/>
                      <a:pt x="11" y="10"/>
                      <a:pt x="16" y="9"/>
                    </a:cubicBezTo>
                    <a:cubicBezTo>
                      <a:pt x="36" y="5"/>
                      <a:pt x="55" y="2"/>
                      <a:pt x="75" y="0"/>
                    </a:cubicBezTo>
                    <a:cubicBezTo>
                      <a:pt x="80" y="0"/>
                      <a:pt x="88" y="5"/>
                      <a:pt x="89" y="10"/>
                    </a:cubicBezTo>
                    <a:cubicBezTo>
                      <a:pt x="90" y="14"/>
                      <a:pt x="85" y="23"/>
                      <a:pt x="81" y="24"/>
                    </a:cubicBezTo>
                    <a:cubicBezTo>
                      <a:pt x="56" y="30"/>
                      <a:pt x="31" y="39"/>
                      <a:pt x="0" y="2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 132">
                <a:extLst>
                  <a:ext uri="{FF2B5EF4-FFF2-40B4-BE49-F238E27FC236}">
                    <a16:creationId xmlns:a16="http://schemas.microsoft.com/office/drawing/2014/main" id="{66A6AC8E-D68E-4AC7-9FBE-E9816199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91450" y="292100"/>
                <a:ext cx="36513" cy="33338"/>
              </a:xfrm>
              <a:custGeom>
                <a:avLst/>
                <a:gdLst>
                  <a:gd name="T0" fmla="*/ 90 w 90"/>
                  <a:gd name="T1" fmla="*/ 26 h 41"/>
                  <a:gd name="T2" fmla="*/ 9 w 90"/>
                  <a:gd name="T3" fmla="*/ 41 h 41"/>
                  <a:gd name="T4" fmla="*/ 1 w 90"/>
                  <a:gd name="T5" fmla="*/ 29 h 41"/>
                  <a:gd name="T6" fmla="*/ 6 w 90"/>
                  <a:gd name="T7" fmla="*/ 20 h 41"/>
                  <a:gd name="T8" fmla="*/ 85 w 90"/>
                  <a:gd name="T9" fmla="*/ 14 h 41"/>
                  <a:gd name="T10" fmla="*/ 90 w 90"/>
                  <a:gd name="T11" fmla="*/ 2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41">
                    <a:moveTo>
                      <a:pt x="90" y="26"/>
                    </a:moveTo>
                    <a:cubicBezTo>
                      <a:pt x="65" y="40"/>
                      <a:pt x="37" y="41"/>
                      <a:pt x="9" y="41"/>
                    </a:cubicBezTo>
                    <a:cubicBezTo>
                      <a:pt x="6" y="41"/>
                      <a:pt x="2" y="34"/>
                      <a:pt x="1" y="29"/>
                    </a:cubicBezTo>
                    <a:cubicBezTo>
                      <a:pt x="0" y="27"/>
                      <a:pt x="3" y="20"/>
                      <a:pt x="6" y="20"/>
                    </a:cubicBezTo>
                    <a:cubicBezTo>
                      <a:pt x="32" y="15"/>
                      <a:pt x="57" y="0"/>
                      <a:pt x="85" y="14"/>
                    </a:cubicBezTo>
                    <a:cubicBezTo>
                      <a:pt x="87" y="15"/>
                      <a:pt x="87" y="19"/>
                      <a:pt x="90" y="2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 133">
                <a:extLst>
                  <a:ext uri="{FF2B5EF4-FFF2-40B4-BE49-F238E27FC236}">
                    <a16:creationId xmlns:a16="http://schemas.microsoft.com/office/drawing/2014/main" id="{D0DDACBF-C8D3-4CEC-8C6A-EFFBA1F0C6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59688" y="334963"/>
                <a:ext cx="36513" cy="31750"/>
              </a:xfrm>
              <a:custGeom>
                <a:avLst/>
                <a:gdLst>
                  <a:gd name="T0" fmla="*/ 0 w 87"/>
                  <a:gd name="T1" fmla="*/ 17 h 37"/>
                  <a:gd name="T2" fmla="*/ 76 w 87"/>
                  <a:gd name="T3" fmla="*/ 2 h 37"/>
                  <a:gd name="T4" fmla="*/ 86 w 87"/>
                  <a:gd name="T5" fmla="*/ 11 h 37"/>
                  <a:gd name="T6" fmla="*/ 83 w 87"/>
                  <a:gd name="T7" fmla="*/ 21 h 37"/>
                  <a:gd name="T8" fmla="*/ 4 w 87"/>
                  <a:gd name="T9" fmla="*/ 29 h 37"/>
                  <a:gd name="T10" fmla="*/ 0 w 87"/>
                  <a:gd name="T11" fmla="*/ 1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7" h="37">
                    <a:moveTo>
                      <a:pt x="0" y="17"/>
                    </a:moveTo>
                    <a:cubicBezTo>
                      <a:pt x="24" y="0"/>
                      <a:pt x="50" y="3"/>
                      <a:pt x="76" y="2"/>
                    </a:cubicBezTo>
                    <a:cubicBezTo>
                      <a:pt x="79" y="2"/>
                      <a:pt x="84" y="7"/>
                      <a:pt x="86" y="11"/>
                    </a:cubicBezTo>
                    <a:cubicBezTo>
                      <a:pt x="87" y="13"/>
                      <a:pt x="85" y="19"/>
                      <a:pt x="83" y="21"/>
                    </a:cubicBezTo>
                    <a:cubicBezTo>
                      <a:pt x="72" y="31"/>
                      <a:pt x="18" y="37"/>
                      <a:pt x="4" y="29"/>
                    </a:cubicBezTo>
                    <a:cubicBezTo>
                      <a:pt x="2" y="27"/>
                      <a:pt x="2" y="22"/>
                      <a:pt x="0" y="1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 134">
                <a:extLst>
                  <a:ext uri="{FF2B5EF4-FFF2-40B4-BE49-F238E27FC236}">
                    <a16:creationId xmlns:a16="http://schemas.microsoft.com/office/drawing/2014/main" id="{4FA71B26-6788-498C-842B-0CEFB8890C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40738" y="79375"/>
                <a:ext cx="34925" cy="36513"/>
              </a:xfrm>
              <a:custGeom>
                <a:avLst/>
                <a:gdLst>
                  <a:gd name="T0" fmla="*/ 85 w 85"/>
                  <a:gd name="T1" fmla="*/ 11 h 44"/>
                  <a:gd name="T2" fmla="*/ 73 w 85"/>
                  <a:gd name="T3" fmla="*/ 28 h 44"/>
                  <a:gd name="T4" fmla="*/ 16 w 85"/>
                  <a:gd name="T5" fmla="*/ 43 h 44"/>
                  <a:gd name="T6" fmla="*/ 1 w 85"/>
                  <a:gd name="T7" fmla="*/ 35 h 44"/>
                  <a:gd name="T8" fmla="*/ 8 w 85"/>
                  <a:gd name="T9" fmla="*/ 20 h 44"/>
                  <a:gd name="T10" fmla="*/ 78 w 85"/>
                  <a:gd name="T11" fmla="*/ 0 h 44"/>
                  <a:gd name="T12" fmla="*/ 85 w 85"/>
                  <a:gd name="T13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" h="44">
                    <a:moveTo>
                      <a:pt x="85" y="11"/>
                    </a:moveTo>
                    <a:cubicBezTo>
                      <a:pt x="81" y="17"/>
                      <a:pt x="79" y="26"/>
                      <a:pt x="73" y="28"/>
                    </a:cubicBezTo>
                    <a:cubicBezTo>
                      <a:pt x="55" y="34"/>
                      <a:pt x="35" y="39"/>
                      <a:pt x="16" y="43"/>
                    </a:cubicBezTo>
                    <a:cubicBezTo>
                      <a:pt x="11" y="44"/>
                      <a:pt x="3" y="39"/>
                      <a:pt x="1" y="35"/>
                    </a:cubicBezTo>
                    <a:cubicBezTo>
                      <a:pt x="0" y="31"/>
                      <a:pt x="4" y="21"/>
                      <a:pt x="8" y="20"/>
                    </a:cubicBezTo>
                    <a:cubicBezTo>
                      <a:pt x="31" y="12"/>
                      <a:pt x="55" y="7"/>
                      <a:pt x="78" y="0"/>
                    </a:cubicBezTo>
                    <a:cubicBezTo>
                      <a:pt x="81" y="4"/>
                      <a:pt x="83" y="7"/>
                      <a:pt x="85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 135">
                <a:extLst>
                  <a:ext uri="{FF2B5EF4-FFF2-40B4-BE49-F238E27FC236}">
                    <a16:creationId xmlns:a16="http://schemas.microsoft.com/office/drawing/2014/main" id="{1E406D0A-D4A2-4D92-907B-DA869C98B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75650" y="111125"/>
                <a:ext cx="36513" cy="38100"/>
              </a:xfrm>
              <a:custGeom>
                <a:avLst/>
                <a:gdLst>
                  <a:gd name="T0" fmla="*/ 86 w 86"/>
                  <a:gd name="T1" fmla="*/ 14 h 47"/>
                  <a:gd name="T2" fmla="*/ 0 w 86"/>
                  <a:gd name="T3" fmla="*/ 29 h 47"/>
                  <a:gd name="T4" fmla="*/ 86 w 86"/>
                  <a:gd name="T5" fmla="*/ 1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6" h="47">
                    <a:moveTo>
                      <a:pt x="86" y="14"/>
                    </a:moveTo>
                    <a:cubicBezTo>
                      <a:pt x="64" y="40"/>
                      <a:pt x="23" y="47"/>
                      <a:pt x="0" y="29"/>
                    </a:cubicBezTo>
                    <a:cubicBezTo>
                      <a:pt x="24" y="6"/>
                      <a:pt x="60" y="0"/>
                      <a:pt x="86" y="1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 136">
                <a:extLst>
                  <a:ext uri="{FF2B5EF4-FFF2-40B4-BE49-F238E27FC236}">
                    <a16:creationId xmlns:a16="http://schemas.microsoft.com/office/drawing/2014/main" id="{C07EE7B5-439B-46FD-8AF2-40B6FAA698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08838" y="523875"/>
                <a:ext cx="36513" cy="41275"/>
              </a:xfrm>
              <a:custGeom>
                <a:avLst/>
                <a:gdLst>
                  <a:gd name="T0" fmla="*/ 0 w 92"/>
                  <a:gd name="T1" fmla="*/ 35 h 51"/>
                  <a:gd name="T2" fmla="*/ 74 w 92"/>
                  <a:gd name="T3" fmla="*/ 1 h 51"/>
                  <a:gd name="T4" fmla="*/ 90 w 92"/>
                  <a:gd name="T5" fmla="*/ 8 h 51"/>
                  <a:gd name="T6" fmla="*/ 87 w 92"/>
                  <a:gd name="T7" fmla="*/ 22 h 51"/>
                  <a:gd name="T8" fmla="*/ 19 w 92"/>
                  <a:gd name="T9" fmla="*/ 50 h 51"/>
                  <a:gd name="T10" fmla="*/ 0 w 92"/>
                  <a:gd name="T11" fmla="*/ 3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2" h="51">
                    <a:moveTo>
                      <a:pt x="0" y="35"/>
                    </a:moveTo>
                    <a:cubicBezTo>
                      <a:pt x="30" y="21"/>
                      <a:pt x="52" y="10"/>
                      <a:pt x="74" y="1"/>
                    </a:cubicBezTo>
                    <a:cubicBezTo>
                      <a:pt x="78" y="0"/>
                      <a:pt x="86" y="4"/>
                      <a:pt x="90" y="8"/>
                    </a:cubicBezTo>
                    <a:cubicBezTo>
                      <a:pt x="92" y="10"/>
                      <a:pt x="90" y="20"/>
                      <a:pt x="87" y="22"/>
                    </a:cubicBezTo>
                    <a:cubicBezTo>
                      <a:pt x="65" y="32"/>
                      <a:pt x="42" y="41"/>
                      <a:pt x="19" y="50"/>
                    </a:cubicBezTo>
                    <a:cubicBezTo>
                      <a:pt x="17" y="51"/>
                      <a:pt x="12" y="44"/>
                      <a:pt x="0" y="3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 137">
                <a:extLst>
                  <a:ext uri="{FF2B5EF4-FFF2-40B4-BE49-F238E27FC236}">
                    <a16:creationId xmlns:a16="http://schemas.microsoft.com/office/drawing/2014/main" id="{50300D76-E650-468F-84AB-11D3D4E596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3188" y="317500"/>
                <a:ext cx="39688" cy="25400"/>
              </a:xfrm>
              <a:custGeom>
                <a:avLst/>
                <a:gdLst>
                  <a:gd name="T0" fmla="*/ 0 w 98"/>
                  <a:gd name="T1" fmla="*/ 12 h 32"/>
                  <a:gd name="T2" fmla="*/ 85 w 98"/>
                  <a:gd name="T3" fmla="*/ 0 h 32"/>
                  <a:gd name="T4" fmla="*/ 80 w 98"/>
                  <a:gd name="T5" fmla="*/ 26 h 32"/>
                  <a:gd name="T6" fmla="*/ 14 w 98"/>
                  <a:gd name="T7" fmla="*/ 32 h 32"/>
                  <a:gd name="T8" fmla="*/ 0 w 98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32">
                    <a:moveTo>
                      <a:pt x="0" y="12"/>
                    </a:moveTo>
                    <a:cubicBezTo>
                      <a:pt x="34" y="7"/>
                      <a:pt x="61" y="3"/>
                      <a:pt x="85" y="0"/>
                    </a:cubicBezTo>
                    <a:cubicBezTo>
                      <a:pt x="98" y="16"/>
                      <a:pt x="92" y="24"/>
                      <a:pt x="80" y="26"/>
                    </a:cubicBezTo>
                    <a:cubicBezTo>
                      <a:pt x="58" y="30"/>
                      <a:pt x="36" y="31"/>
                      <a:pt x="14" y="32"/>
                    </a:cubicBezTo>
                    <a:cubicBezTo>
                      <a:pt x="11" y="32"/>
                      <a:pt x="9" y="25"/>
                      <a:pt x="0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 138">
                <a:extLst>
                  <a:ext uri="{FF2B5EF4-FFF2-40B4-BE49-F238E27FC236}">
                    <a16:creationId xmlns:a16="http://schemas.microsoft.com/office/drawing/2014/main" id="{268225B8-6E2C-4F93-817B-0FA12F8EEF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2150" y="139700"/>
                <a:ext cx="34925" cy="31750"/>
              </a:xfrm>
              <a:custGeom>
                <a:avLst/>
                <a:gdLst>
                  <a:gd name="T0" fmla="*/ 87 w 87"/>
                  <a:gd name="T1" fmla="*/ 9 h 38"/>
                  <a:gd name="T2" fmla="*/ 75 w 87"/>
                  <a:gd name="T3" fmla="*/ 26 h 38"/>
                  <a:gd name="T4" fmla="*/ 17 w 87"/>
                  <a:gd name="T5" fmla="*/ 37 h 38"/>
                  <a:gd name="T6" fmla="*/ 0 w 87"/>
                  <a:gd name="T7" fmla="*/ 26 h 38"/>
                  <a:gd name="T8" fmla="*/ 12 w 87"/>
                  <a:gd name="T9" fmla="*/ 12 h 38"/>
                  <a:gd name="T10" fmla="*/ 80 w 87"/>
                  <a:gd name="T11" fmla="*/ 0 h 38"/>
                  <a:gd name="T12" fmla="*/ 87 w 87"/>
                  <a:gd name="T13" fmla="*/ 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38">
                    <a:moveTo>
                      <a:pt x="87" y="9"/>
                    </a:moveTo>
                    <a:cubicBezTo>
                      <a:pt x="83" y="15"/>
                      <a:pt x="80" y="25"/>
                      <a:pt x="75" y="26"/>
                    </a:cubicBezTo>
                    <a:cubicBezTo>
                      <a:pt x="56" y="31"/>
                      <a:pt x="37" y="35"/>
                      <a:pt x="17" y="37"/>
                    </a:cubicBezTo>
                    <a:cubicBezTo>
                      <a:pt x="12" y="38"/>
                      <a:pt x="6" y="30"/>
                      <a:pt x="0" y="26"/>
                    </a:cubicBezTo>
                    <a:cubicBezTo>
                      <a:pt x="4" y="21"/>
                      <a:pt x="7" y="13"/>
                      <a:pt x="12" y="12"/>
                    </a:cubicBezTo>
                    <a:cubicBezTo>
                      <a:pt x="34" y="7"/>
                      <a:pt x="57" y="4"/>
                      <a:pt x="80" y="0"/>
                    </a:cubicBezTo>
                    <a:cubicBezTo>
                      <a:pt x="82" y="3"/>
                      <a:pt x="84" y="6"/>
                      <a:pt x="87" y="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 139">
                <a:extLst>
                  <a:ext uri="{FF2B5EF4-FFF2-40B4-BE49-F238E27FC236}">
                    <a16:creationId xmlns:a16="http://schemas.microsoft.com/office/drawing/2014/main" id="{2A853DB3-98FF-456F-A277-E151273B00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51800" y="220663"/>
                <a:ext cx="36513" cy="33338"/>
              </a:xfrm>
              <a:custGeom>
                <a:avLst/>
                <a:gdLst>
                  <a:gd name="T0" fmla="*/ 88 w 88"/>
                  <a:gd name="T1" fmla="*/ 16 h 42"/>
                  <a:gd name="T2" fmla="*/ 77 w 88"/>
                  <a:gd name="T3" fmla="*/ 31 h 42"/>
                  <a:gd name="T4" fmla="*/ 15 w 88"/>
                  <a:gd name="T5" fmla="*/ 42 h 42"/>
                  <a:gd name="T6" fmla="*/ 1 w 88"/>
                  <a:gd name="T7" fmla="*/ 32 h 42"/>
                  <a:gd name="T8" fmla="*/ 6 w 88"/>
                  <a:gd name="T9" fmla="*/ 19 h 42"/>
                  <a:gd name="T10" fmla="*/ 88 w 88"/>
                  <a:gd name="T11" fmla="*/ 1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8" h="42">
                    <a:moveTo>
                      <a:pt x="88" y="16"/>
                    </a:moveTo>
                    <a:cubicBezTo>
                      <a:pt x="83" y="22"/>
                      <a:pt x="81" y="31"/>
                      <a:pt x="77" y="31"/>
                    </a:cubicBezTo>
                    <a:cubicBezTo>
                      <a:pt x="56" y="36"/>
                      <a:pt x="36" y="40"/>
                      <a:pt x="15" y="42"/>
                    </a:cubicBezTo>
                    <a:cubicBezTo>
                      <a:pt x="11" y="42"/>
                      <a:pt x="4" y="36"/>
                      <a:pt x="1" y="32"/>
                    </a:cubicBezTo>
                    <a:cubicBezTo>
                      <a:pt x="0" y="29"/>
                      <a:pt x="4" y="19"/>
                      <a:pt x="6" y="19"/>
                    </a:cubicBezTo>
                    <a:cubicBezTo>
                      <a:pt x="32" y="14"/>
                      <a:pt x="58" y="0"/>
                      <a:pt x="88" y="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 140">
                <a:extLst>
                  <a:ext uri="{FF2B5EF4-FFF2-40B4-BE49-F238E27FC236}">
                    <a16:creationId xmlns:a16="http://schemas.microsoft.com/office/drawing/2014/main" id="{6BBF8DE8-0742-4A71-80C5-B072C1F6F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73925" y="479425"/>
                <a:ext cx="33338" cy="36513"/>
              </a:xfrm>
              <a:custGeom>
                <a:avLst/>
                <a:gdLst>
                  <a:gd name="T0" fmla="*/ 0 w 81"/>
                  <a:gd name="T1" fmla="*/ 44 h 44"/>
                  <a:gd name="T2" fmla="*/ 81 w 81"/>
                  <a:gd name="T3" fmla="*/ 9 h 44"/>
                  <a:gd name="T4" fmla="*/ 0 w 81"/>
                  <a:gd name="T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44">
                    <a:moveTo>
                      <a:pt x="0" y="44"/>
                    </a:moveTo>
                    <a:cubicBezTo>
                      <a:pt x="5" y="15"/>
                      <a:pt x="43" y="0"/>
                      <a:pt x="81" y="9"/>
                    </a:cubicBezTo>
                    <a:cubicBezTo>
                      <a:pt x="72" y="31"/>
                      <a:pt x="52" y="40"/>
                      <a:pt x="0" y="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 141">
                <a:extLst>
                  <a:ext uri="{FF2B5EF4-FFF2-40B4-BE49-F238E27FC236}">
                    <a16:creationId xmlns:a16="http://schemas.microsoft.com/office/drawing/2014/main" id="{324D7DA2-025F-4914-A1ED-74F08916FD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69150" y="588963"/>
                <a:ext cx="20638" cy="68263"/>
              </a:xfrm>
              <a:custGeom>
                <a:avLst/>
                <a:gdLst>
                  <a:gd name="T0" fmla="*/ 40 w 53"/>
                  <a:gd name="T1" fmla="*/ 0 h 84"/>
                  <a:gd name="T2" fmla="*/ 47 w 53"/>
                  <a:gd name="T3" fmla="*/ 4 h 84"/>
                  <a:gd name="T4" fmla="*/ 51 w 53"/>
                  <a:gd name="T5" fmla="*/ 20 h 84"/>
                  <a:gd name="T6" fmla="*/ 16 w 53"/>
                  <a:gd name="T7" fmla="*/ 76 h 84"/>
                  <a:gd name="T8" fmla="*/ 2 w 53"/>
                  <a:gd name="T9" fmla="*/ 60 h 84"/>
                  <a:gd name="T10" fmla="*/ 40 w 53"/>
                  <a:gd name="T11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84">
                    <a:moveTo>
                      <a:pt x="40" y="0"/>
                    </a:moveTo>
                    <a:cubicBezTo>
                      <a:pt x="45" y="2"/>
                      <a:pt x="47" y="3"/>
                      <a:pt x="47" y="4"/>
                    </a:cubicBezTo>
                    <a:cubicBezTo>
                      <a:pt x="49" y="9"/>
                      <a:pt x="53" y="17"/>
                      <a:pt x="51" y="20"/>
                    </a:cubicBezTo>
                    <a:cubicBezTo>
                      <a:pt x="41" y="40"/>
                      <a:pt x="31" y="61"/>
                      <a:pt x="16" y="76"/>
                    </a:cubicBezTo>
                    <a:cubicBezTo>
                      <a:pt x="8" y="84"/>
                      <a:pt x="0" y="70"/>
                      <a:pt x="2" y="60"/>
                    </a:cubicBezTo>
                    <a:cubicBezTo>
                      <a:pt x="6" y="36"/>
                      <a:pt x="18" y="15"/>
                      <a:pt x="4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 142">
                <a:extLst>
                  <a:ext uri="{FF2B5EF4-FFF2-40B4-BE49-F238E27FC236}">
                    <a16:creationId xmlns:a16="http://schemas.microsoft.com/office/drawing/2014/main" id="{C1469B9B-5CE1-4CD0-AEC8-93D3D5FEEC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02650" y="38100"/>
                <a:ext cx="34925" cy="39688"/>
              </a:xfrm>
              <a:custGeom>
                <a:avLst/>
                <a:gdLst>
                  <a:gd name="T0" fmla="*/ 0 w 88"/>
                  <a:gd name="T1" fmla="*/ 42 h 48"/>
                  <a:gd name="T2" fmla="*/ 85 w 88"/>
                  <a:gd name="T3" fmla="*/ 0 h 48"/>
                  <a:gd name="T4" fmla="*/ 86 w 88"/>
                  <a:gd name="T5" fmla="*/ 23 h 48"/>
                  <a:gd name="T6" fmla="*/ 0 w 88"/>
                  <a:gd name="T7" fmla="*/ 4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8" h="48">
                    <a:moveTo>
                      <a:pt x="0" y="42"/>
                    </a:moveTo>
                    <a:cubicBezTo>
                      <a:pt x="23" y="11"/>
                      <a:pt x="55" y="14"/>
                      <a:pt x="85" y="0"/>
                    </a:cubicBezTo>
                    <a:cubicBezTo>
                      <a:pt x="85" y="12"/>
                      <a:pt x="88" y="20"/>
                      <a:pt x="86" y="23"/>
                    </a:cubicBezTo>
                    <a:cubicBezTo>
                      <a:pt x="72" y="38"/>
                      <a:pt x="30" y="48"/>
                      <a:pt x="0" y="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 143">
                <a:extLst>
                  <a:ext uri="{FF2B5EF4-FFF2-40B4-BE49-F238E27FC236}">
                    <a16:creationId xmlns:a16="http://schemas.microsoft.com/office/drawing/2014/main" id="{9F8B2C85-11D4-4CF2-9CBB-57DEA1CD19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5025" y="700088"/>
                <a:ext cx="15875" cy="30163"/>
              </a:xfrm>
              <a:custGeom>
                <a:avLst/>
                <a:gdLst>
                  <a:gd name="T0" fmla="*/ 34 w 38"/>
                  <a:gd name="T1" fmla="*/ 33 h 36"/>
                  <a:gd name="T2" fmla="*/ 27 w 38"/>
                  <a:gd name="T3" fmla="*/ 36 h 36"/>
                  <a:gd name="T4" fmla="*/ 1 w 38"/>
                  <a:gd name="T5" fmla="*/ 10 h 36"/>
                  <a:gd name="T6" fmla="*/ 13 w 38"/>
                  <a:gd name="T7" fmla="*/ 1 h 36"/>
                  <a:gd name="T8" fmla="*/ 34 w 38"/>
                  <a:gd name="T9" fmla="*/ 3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6">
                    <a:moveTo>
                      <a:pt x="34" y="33"/>
                    </a:moveTo>
                    <a:cubicBezTo>
                      <a:pt x="29" y="35"/>
                      <a:pt x="28" y="36"/>
                      <a:pt x="27" y="36"/>
                    </a:cubicBezTo>
                    <a:cubicBezTo>
                      <a:pt x="11" y="34"/>
                      <a:pt x="0" y="27"/>
                      <a:pt x="1" y="10"/>
                    </a:cubicBezTo>
                    <a:cubicBezTo>
                      <a:pt x="2" y="7"/>
                      <a:pt x="10" y="0"/>
                      <a:pt x="13" y="1"/>
                    </a:cubicBezTo>
                    <a:cubicBezTo>
                      <a:pt x="27" y="6"/>
                      <a:pt x="38" y="14"/>
                      <a:pt x="34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9" name="Arrow: Right 108">
            <a:extLst>
              <a:ext uri="{FF2B5EF4-FFF2-40B4-BE49-F238E27FC236}">
                <a16:creationId xmlns:a16="http://schemas.microsoft.com/office/drawing/2014/main" id="{105633F0-E49E-4169-9E58-A3B89295F884}"/>
              </a:ext>
            </a:extLst>
          </p:cNvPr>
          <p:cNvSpPr/>
          <p:nvPr/>
        </p:nvSpPr>
        <p:spPr>
          <a:xfrm>
            <a:off x="741660" y="23362"/>
            <a:ext cx="3585666" cy="1230098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F87CC81-A5EF-4593-BFA8-65D016ADB9EF}"/>
              </a:ext>
            </a:extLst>
          </p:cNvPr>
          <p:cNvSpPr txBox="1"/>
          <p:nvPr/>
        </p:nvSpPr>
        <p:spPr>
          <a:xfrm>
            <a:off x="988544" y="388585"/>
            <a:ext cx="290965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7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سيرا لحصة الدرسية</a:t>
            </a:r>
            <a:endParaRPr kumimoji="0" lang="en-GB" sz="27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6107E1D4-9120-4471-9A4C-656B8FECAB41}"/>
              </a:ext>
            </a:extLst>
          </p:cNvPr>
          <p:cNvGrpSpPr/>
          <p:nvPr/>
        </p:nvGrpSpPr>
        <p:grpSpPr>
          <a:xfrm>
            <a:off x="8629392" y="4113"/>
            <a:ext cx="525707" cy="972908"/>
            <a:chOff x="7615895" y="2647423"/>
            <a:chExt cx="1166981" cy="1666366"/>
          </a:xfrm>
        </p:grpSpPr>
        <p:sp>
          <p:nvSpPr>
            <p:cNvPr id="112" name="Freeform 17">
              <a:extLst>
                <a:ext uri="{FF2B5EF4-FFF2-40B4-BE49-F238E27FC236}">
                  <a16:creationId xmlns:a16="http://schemas.microsoft.com/office/drawing/2014/main" id="{ABD79B1F-A474-4C1A-BBB6-6728FDDC28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5895" y="2647423"/>
              <a:ext cx="1166981" cy="1666366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00BABE6D-3F7B-49DA-BA3B-EEAC51055334}"/>
                </a:ext>
              </a:extLst>
            </p:cNvPr>
            <p:cNvSpPr txBox="1"/>
            <p:nvPr/>
          </p:nvSpPr>
          <p:spPr>
            <a:xfrm>
              <a:off x="7695156" y="2841704"/>
              <a:ext cx="1033651" cy="685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08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FDA00CF5-AF34-4823-A905-7FBD956FB0AC}"/>
              </a:ext>
            </a:extLst>
          </p:cNvPr>
          <p:cNvGrpSpPr/>
          <p:nvPr/>
        </p:nvGrpSpPr>
        <p:grpSpPr>
          <a:xfrm>
            <a:off x="8091322" y="1329645"/>
            <a:ext cx="525707" cy="972908"/>
            <a:chOff x="7615895" y="2647423"/>
            <a:chExt cx="1166981" cy="1666366"/>
          </a:xfrm>
        </p:grpSpPr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CD30C2B0-5AE6-475B-A308-E4D0575469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5895" y="2647423"/>
              <a:ext cx="1166981" cy="1666366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D3608542-34AB-4F83-A6F3-FE28DE47B6D9}"/>
                </a:ext>
              </a:extLst>
            </p:cNvPr>
            <p:cNvSpPr txBox="1"/>
            <p:nvPr/>
          </p:nvSpPr>
          <p:spPr>
            <a:xfrm>
              <a:off x="7695156" y="2841704"/>
              <a:ext cx="1033651" cy="685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06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345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3" grpId="0"/>
      <p:bldP spid="27" grpId="0" animBg="1"/>
      <p:bldP spid="29" grpId="0" animBg="1"/>
      <p:bldP spid="30" grpId="0"/>
      <p:bldP spid="31" grpId="0"/>
      <p:bldP spid="32" grpId="0"/>
      <p:bldP spid="37" grpId="0"/>
      <p:bldP spid="38" grpId="0"/>
      <p:bldP spid="39" grpId="0" animBg="1"/>
      <p:bldP spid="40" grpId="0" animBg="1"/>
      <p:bldP spid="44" grpId="0"/>
      <p:bldP spid="45" grpId="0"/>
      <p:bldP spid="4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4032D8F-015A-4DD6-BDF5-D1D50F3B06E3}"/>
              </a:ext>
            </a:extLst>
          </p:cNvPr>
          <p:cNvGrpSpPr/>
          <p:nvPr/>
        </p:nvGrpSpPr>
        <p:grpSpPr>
          <a:xfrm>
            <a:off x="333352" y="1509401"/>
            <a:ext cx="10905067" cy="3839197"/>
            <a:chOff x="775969" y="1866254"/>
            <a:chExt cx="11238230" cy="395648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00A014E-7446-4A42-B197-ABCBA51D15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667" t="37243" r="65594" b="15962"/>
            <a:stretch/>
          </p:blipFill>
          <p:spPr>
            <a:xfrm flipH="1">
              <a:off x="8045002" y="2033814"/>
              <a:ext cx="3969197" cy="3744686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9AC1E95-00F5-4188-B86D-12CEFC791ACA}"/>
                </a:ext>
              </a:extLst>
            </p:cNvPr>
            <p:cNvSpPr txBox="1"/>
            <p:nvPr/>
          </p:nvSpPr>
          <p:spPr>
            <a:xfrm>
              <a:off x="775969" y="3128241"/>
              <a:ext cx="6742060" cy="156966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marL="266700" indent="-266700" algn="r" rtl="1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ar-AE" sz="5000" b="1" dirty="0">
                  <a:solidFill>
                    <a:schemeClr val="accent1">
                      <a:lumMod val="50000"/>
                    </a:schemeClr>
                  </a:solidFill>
                </a:rPr>
                <a:t>التحدث معهم و الإنصات لهم و عدم التذمر.</a:t>
              </a:r>
              <a:endParaRPr lang="en-US" sz="50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A281E63-348D-4D8E-943A-E16998E58733}"/>
                </a:ext>
              </a:extLst>
            </p:cNvPr>
            <p:cNvSpPr txBox="1"/>
            <p:nvPr/>
          </p:nvSpPr>
          <p:spPr>
            <a:xfrm>
              <a:off x="775969" y="1866254"/>
              <a:ext cx="6742060" cy="830997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marL="266700" indent="-266700" algn="r" rtl="1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ar-AE" sz="5000" b="1" dirty="0">
                  <a:solidFill>
                    <a:schemeClr val="accent1">
                      <a:lumMod val="50000"/>
                    </a:schemeClr>
                  </a:solidFill>
                </a:rPr>
                <a:t>زيارة الأجداد بانتظام.</a:t>
              </a:r>
              <a:endParaRPr lang="en-US" sz="50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FA39085-0668-4D7F-B4EC-9F6A076BC167}"/>
                </a:ext>
              </a:extLst>
            </p:cNvPr>
            <p:cNvSpPr txBox="1"/>
            <p:nvPr/>
          </p:nvSpPr>
          <p:spPr>
            <a:xfrm>
              <a:off x="838200" y="4991746"/>
              <a:ext cx="6742060" cy="830997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marL="266700" indent="-266700" algn="r" rtl="1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ar-AE" sz="5000" b="1" dirty="0">
                  <a:solidFill>
                    <a:schemeClr val="accent1">
                      <a:lumMod val="50000"/>
                    </a:schemeClr>
                  </a:solidFill>
                </a:rPr>
                <a:t>مساعدتهم في الأعمال.</a:t>
              </a:r>
              <a:endParaRPr lang="en-US" sz="50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476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FB0669-AF42-47EB-985A-9E5150B6D666}"/>
              </a:ext>
            </a:extLst>
          </p:cNvPr>
          <p:cNvGrpSpPr/>
          <p:nvPr/>
        </p:nvGrpSpPr>
        <p:grpSpPr>
          <a:xfrm>
            <a:off x="10507784" y="4573914"/>
            <a:ext cx="1633845" cy="1711326"/>
            <a:chOff x="1643433" y="2133619"/>
            <a:chExt cx="2464566" cy="2468261"/>
          </a:xfrm>
        </p:grpSpPr>
        <p:pic>
          <p:nvPicPr>
            <p:cNvPr id="9" name="Picture 8" descr="Shape, circle&#10;&#10;Description automatically generated">
              <a:extLst>
                <a:ext uri="{FF2B5EF4-FFF2-40B4-BE49-F238E27FC236}">
                  <a16:creationId xmlns:a16="http://schemas.microsoft.com/office/drawing/2014/main" id="{D9A32C78-7EE9-4FA9-B4AC-808833EDF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3433" y="2133619"/>
              <a:ext cx="2464566" cy="2468261"/>
            </a:xfrm>
            <a:prstGeom prst="rect">
              <a:avLst/>
            </a:prstGeom>
          </p:spPr>
        </p:pic>
        <p:pic>
          <p:nvPicPr>
            <p:cNvPr id="10" name="Picture 9" descr="A picture containing text, outdoor, sign&#10;&#10;Description automatically generated">
              <a:extLst>
                <a:ext uri="{FF2B5EF4-FFF2-40B4-BE49-F238E27FC236}">
                  <a16:creationId xmlns:a16="http://schemas.microsoft.com/office/drawing/2014/main" id="{AB87973A-258E-42C0-BCFD-D34318267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331" y="2278979"/>
              <a:ext cx="2177544" cy="2177544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378E4B2-221A-41F4-AA78-50952B3DF1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3537"/>
          <a:stretch/>
        </p:blipFill>
        <p:spPr>
          <a:xfrm>
            <a:off x="1476260" y="426481"/>
            <a:ext cx="10263942" cy="57579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B3FFD1-5D45-4C2C-8E2B-F6FAA416FD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02" y="4770396"/>
            <a:ext cx="2748047" cy="9648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718C8C-B136-4AC7-B682-B72F35C06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8510" y="4573914"/>
            <a:ext cx="2468546" cy="12272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678812-5129-46B6-879D-9E24DF8B1E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2024" y="4770396"/>
            <a:ext cx="2205844" cy="92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6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29434B-3EA2-4093-8D18-20F88E2701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40" t="12964" r="19226" b="9040"/>
          <a:stretch/>
        </p:blipFill>
        <p:spPr>
          <a:xfrm>
            <a:off x="7604078" y="4715162"/>
            <a:ext cx="2975805" cy="1940409"/>
          </a:xfrm>
          <a:prstGeom prst="rect">
            <a:avLst/>
          </a:prstGeom>
        </p:spPr>
      </p:pic>
      <p:pic>
        <p:nvPicPr>
          <p:cNvPr id="5124" name="Picture 4" descr="التغلب على التنمر ">
            <a:extLst>
              <a:ext uri="{FF2B5EF4-FFF2-40B4-BE49-F238E27FC236}">
                <a16:creationId xmlns:a16="http://schemas.microsoft.com/office/drawing/2014/main" id="{7335517A-D038-4BC7-B8B4-01204D4D6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078" y="2665852"/>
            <a:ext cx="2975805" cy="194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1B4C6A0E-1BDF-4FA1-9B4B-E1671A3C0668}"/>
              </a:ext>
            </a:extLst>
          </p:cNvPr>
          <p:cNvGraphicFramePr>
            <a:graphicFrameLocks noGrp="1"/>
          </p:cNvGraphicFramePr>
          <p:nvPr/>
        </p:nvGraphicFramePr>
        <p:xfrm>
          <a:off x="537663" y="2109592"/>
          <a:ext cx="6091737" cy="27545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99458">
                  <a:extLst>
                    <a:ext uri="{9D8B030D-6E8A-4147-A177-3AD203B41FA5}">
                      <a16:colId xmlns:a16="http://schemas.microsoft.com/office/drawing/2014/main" val="3393321135"/>
                    </a:ext>
                  </a:extLst>
                </a:gridCol>
                <a:gridCol w="1792279">
                  <a:extLst>
                    <a:ext uri="{9D8B030D-6E8A-4147-A177-3AD203B41FA5}">
                      <a16:colId xmlns:a16="http://schemas.microsoft.com/office/drawing/2014/main" val="440428525"/>
                    </a:ext>
                  </a:extLst>
                </a:gridCol>
              </a:tblGrid>
              <a:tr h="688627">
                <a:tc>
                  <a:txBody>
                    <a:bodyPr/>
                    <a:lstStyle/>
                    <a:p>
                      <a:pPr algn="r"/>
                      <a:r>
                        <a:rPr lang="ar-AE" sz="3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الشعور</a:t>
                      </a:r>
                      <a:endParaRPr lang="en-US" sz="36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AE" sz="3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الرقم</a:t>
                      </a:r>
                      <a:endParaRPr lang="en-US" sz="36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1459081"/>
                  </a:ext>
                </a:extLst>
              </a:tr>
              <a:tr h="688627">
                <a:tc>
                  <a:txBody>
                    <a:bodyPr/>
                    <a:lstStyle/>
                    <a:p>
                      <a:pPr algn="r"/>
                      <a:r>
                        <a:rPr lang="ar-AE" sz="3600" b="1" dirty="0"/>
                        <a:t>  السعادة والامتنان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1088339"/>
                  </a:ext>
                </a:extLst>
              </a:tr>
              <a:tr h="688627">
                <a:tc>
                  <a:txBody>
                    <a:bodyPr/>
                    <a:lstStyle/>
                    <a:p>
                      <a:pPr algn="r"/>
                      <a:r>
                        <a:rPr lang="ar-AE" sz="3600" b="1" dirty="0"/>
                        <a:t>الحب و السعادة 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287638"/>
                  </a:ext>
                </a:extLst>
              </a:tr>
              <a:tr h="688627">
                <a:tc>
                  <a:txBody>
                    <a:bodyPr/>
                    <a:lstStyle/>
                    <a:p>
                      <a:pPr algn="r"/>
                      <a:r>
                        <a:rPr lang="ar-AE" sz="3600" b="1" dirty="0"/>
                        <a:t>الاستياء و الحزن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4049317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69BE344-68BD-480E-B03B-098A758CCF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083" t="28105" r="15313" b="22579"/>
          <a:stretch/>
        </p:blipFill>
        <p:spPr>
          <a:xfrm>
            <a:off x="7604077" y="523014"/>
            <a:ext cx="2975805" cy="194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92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Freeform 7"/>
          <p:cNvSpPr>
            <a:spLocks/>
          </p:cNvSpPr>
          <p:nvPr/>
        </p:nvSpPr>
        <p:spPr bwMode="auto">
          <a:xfrm>
            <a:off x="3774018" y="758825"/>
            <a:ext cx="690033" cy="264584"/>
          </a:xfrm>
          <a:custGeom>
            <a:avLst/>
            <a:gdLst>
              <a:gd name="T0" fmla="*/ 159 w 162"/>
              <a:gd name="T1" fmla="*/ 62 h 62"/>
              <a:gd name="T2" fmla="*/ 161 w 162"/>
              <a:gd name="T3" fmla="*/ 54 h 62"/>
              <a:gd name="T4" fmla="*/ 137 w 162"/>
              <a:gd name="T5" fmla="*/ 26 h 62"/>
              <a:gd name="T6" fmla="*/ 121 w 162"/>
              <a:gd name="T7" fmla="*/ 30 h 62"/>
              <a:gd name="T8" fmla="*/ 121 w 162"/>
              <a:gd name="T9" fmla="*/ 28 h 62"/>
              <a:gd name="T10" fmla="*/ 121 w 162"/>
              <a:gd name="T11" fmla="*/ 27 h 62"/>
              <a:gd name="T12" fmla="*/ 121 w 162"/>
              <a:gd name="T13" fmla="*/ 22 h 62"/>
              <a:gd name="T14" fmla="*/ 119 w 162"/>
              <a:gd name="T15" fmla="*/ 16 h 62"/>
              <a:gd name="T16" fmla="*/ 118 w 162"/>
              <a:gd name="T17" fmla="*/ 15 h 62"/>
              <a:gd name="T18" fmla="*/ 118 w 162"/>
              <a:gd name="T19" fmla="*/ 15 h 62"/>
              <a:gd name="T20" fmla="*/ 118 w 162"/>
              <a:gd name="T21" fmla="*/ 15 h 62"/>
              <a:gd name="T22" fmla="*/ 115 w 162"/>
              <a:gd name="T23" fmla="*/ 9 h 62"/>
              <a:gd name="T24" fmla="*/ 109 w 162"/>
              <a:gd name="T25" fmla="*/ 5 h 62"/>
              <a:gd name="T26" fmla="*/ 97 w 162"/>
              <a:gd name="T27" fmla="*/ 0 h 62"/>
              <a:gd name="T28" fmla="*/ 83 w 162"/>
              <a:gd name="T29" fmla="*/ 3 h 62"/>
              <a:gd name="T30" fmla="*/ 73 w 162"/>
              <a:gd name="T31" fmla="*/ 12 h 62"/>
              <a:gd name="T32" fmla="*/ 70 w 162"/>
              <a:gd name="T33" fmla="*/ 18 h 62"/>
              <a:gd name="T34" fmla="*/ 69 w 162"/>
              <a:gd name="T35" fmla="*/ 24 h 62"/>
              <a:gd name="T36" fmla="*/ 58 w 162"/>
              <a:gd name="T37" fmla="*/ 21 h 62"/>
              <a:gd name="T38" fmla="*/ 52 w 162"/>
              <a:gd name="T39" fmla="*/ 21 h 62"/>
              <a:gd name="T40" fmla="*/ 41 w 162"/>
              <a:gd name="T41" fmla="*/ 26 h 62"/>
              <a:gd name="T42" fmla="*/ 33 w 162"/>
              <a:gd name="T43" fmla="*/ 43 h 62"/>
              <a:gd name="T44" fmla="*/ 32 w 162"/>
              <a:gd name="T45" fmla="*/ 43 h 62"/>
              <a:gd name="T46" fmla="*/ 32 w 162"/>
              <a:gd name="T47" fmla="*/ 43 h 62"/>
              <a:gd name="T48" fmla="*/ 32 w 162"/>
              <a:gd name="T49" fmla="*/ 43 h 62"/>
              <a:gd name="T50" fmla="*/ 1 w 162"/>
              <a:gd name="T51" fmla="*/ 59 h 62"/>
              <a:gd name="T52" fmla="*/ 0 w 162"/>
              <a:gd name="T53" fmla="*/ 62 h 62"/>
              <a:gd name="T54" fmla="*/ 159 w 162"/>
              <a:gd name="T55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62" h="62">
                <a:moveTo>
                  <a:pt x="159" y="62"/>
                </a:moveTo>
                <a:cubicBezTo>
                  <a:pt x="160" y="59"/>
                  <a:pt x="161" y="57"/>
                  <a:pt x="161" y="54"/>
                </a:cubicBezTo>
                <a:cubicBezTo>
                  <a:pt x="162" y="40"/>
                  <a:pt x="151" y="26"/>
                  <a:pt x="137" y="26"/>
                </a:cubicBezTo>
                <a:cubicBezTo>
                  <a:pt x="131" y="26"/>
                  <a:pt x="125" y="27"/>
                  <a:pt x="121" y="30"/>
                </a:cubicBezTo>
                <a:cubicBezTo>
                  <a:pt x="121" y="30"/>
                  <a:pt x="121" y="29"/>
                  <a:pt x="121" y="28"/>
                </a:cubicBezTo>
                <a:cubicBezTo>
                  <a:pt x="121" y="28"/>
                  <a:pt x="121" y="27"/>
                  <a:pt x="121" y="27"/>
                </a:cubicBezTo>
                <a:cubicBezTo>
                  <a:pt x="121" y="25"/>
                  <a:pt x="121" y="24"/>
                  <a:pt x="121" y="22"/>
                </a:cubicBezTo>
                <a:cubicBezTo>
                  <a:pt x="120" y="20"/>
                  <a:pt x="120" y="18"/>
                  <a:pt x="119" y="16"/>
                </a:cubicBezTo>
                <a:cubicBezTo>
                  <a:pt x="119" y="16"/>
                  <a:pt x="119" y="15"/>
                  <a:pt x="118" y="15"/>
                </a:cubicBezTo>
                <a:cubicBezTo>
                  <a:pt x="118" y="15"/>
                  <a:pt x="118" y="15"/>
                  <a:pt x="118" y="15"/>
                </a:cubicBezTo>
                <a:cubicBezTo>
                  <a:pt x="118" y="15"/>
                  <a:pt x="118" y="15"/>
                  <a:pt x="118" y="15"/>
                </a:cubicBezTo>
                <a:cubicBezTo>
                  <a:pt x="118" y="13"/>
                  <a:pt x="117" y="12"/>
                  <a:pt x="115" y="9"/>
                </a:cubicBezTo>
                <a:cubicBezTo>
                  <a:pt x="113" y="7"/>
                  <a:pt x="111" y="6"/>
                  <a:pt x="109" y="5"/>
                </a:cubicBezTo>
                <a:cubicBezTo>
                  <a:pt x="106" y="2"/>
                  <a:pt x="101" y="1"/>
                  <a:pt x="97" y="0"/>
                </a:cubicBezTo>
                <a:cubicBezTo>
                  <a:pt x="92" y="0"/>
                  <a:pt x="88" y="1"/>
                  <a:pt x="83" y="3"/>
                </a:cubicBezTo>
                <a:cubicBezTo>
                  <a:pt x="79" y="5"/>
                  <a:pt x="76" y="8"/>
                  <a:pt x="73" y="12"/>
                </a:cubicBezTo>
                <a:cubicBezTo>
                  <a:pt x="72" y="14"/>
                  <a:pt x="71" y="16"/>
                  <a:pt x="70" y="18"/>
                </a:cubicBezTo>
                <a:cubicBezTo>
                  <a:pt x="69" y="20"/>
                  <a:pt x="69" y="22"/>
                  <a:pt x="69" y="24"/>
                </a:cubicBezTo>
                <a:cubicBezTo>
                  <a:pt x="66" y="22"/>
                  <a:pt x="62" y="21"/>
                  <a:pt x="58" y="21"/>
                </a:cubicBezTo>
                <a:cubicBezTo>
                  <a:pt x="56" y="21"/>
                  <a:pt x="54" y="21"/>
                  <a:pt x="52" y="21"/>
                </a:cubicBezTo>
                <a:cubicBezTo>
                  <a:pt x="48" y="22"/>
                  <a:pt x="44" y="24"/>
                  <a:pt x="41" y="26"/>
                </a:cubicBezTo>
                <a:cubicBezTo>
                  <a:pt x="36" y="31"/>
                  <a:pt x="33" y="36"/>
                  <a:pt x="33" y="43"/>
                </a:cubicBezTo>
                <a:cubicBezTo>
                  <a:pt x="33" y="43"/>
                  <a:pt x="32" y="43"/>
                  <a:pt x="32" y="43"/>
                </a:cubicBezTo>
                <a:cubicBezTo>
                  <a:pt x="30" y="43"/>
                  <a:pt x="28" y="43"/>
                  <a:pt x="32" y="43"/>
                </a:cubicBezTo>
                <a:cubicBezTo>
                  <a:pt x="32" y="43"/>
                  <a:pt x="32" y="43"/>
                  <a:pt x="32" y="43"/>
                </a:cubicBezTo>
                <a:cubicBezTo>
                  <a:pt x="20" y="41"/>
                  <a:pt x="6" y="45"/>
                  <a:pt x="1" y="59"/>
                </a:cubicBezTo>
                <a:cubicBezTo>
                  <a:pt x="1" y="60"/>
                  <a:pt x="1" y="61"/>
                  <a:pt x="0" y="62"/>
                </a:cubicBezTo>
                <a:lnTo>
                  <a:pt x="159" y="6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3089" name="Group 17"/>
          <p:cNvGrpSpPr>
            <a:grpSpLocks/>
          </p:cNvGrpSpPr>
          <p:nvPr/>
        </p:nvGrpSpPr>
        <p:grpSpPr bwMode="auto">
          <a:xfrm rot="631247">
            <a:off x="4222751" y="3573992"/>
            <a:ext cx="368300" cy="355600"/>
            <a:chOff x="223" y="203"/>
            <a:chExt cx="213" cy="211"/>
          </a:xfrm>
        </p:grpSpPr>
        <p:sp>
          <p:nvSpPr>
            <p:cNvPr id="3090" name="Freeform 18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091" name="Oval 19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pic>
        <p:nvPicPr>
          <p:cNvPr id="39" name="Picture 16" descr="https://lh4.googleusercontent.com/t7wvpAzIXq1Av6gHfzudQNc2yZHhPgX-w36odWgqSMoPQipBIqI-RZVlrNS5zqL8kdCtucjH9agSnc4U4CmwdnpnBv_HdpsuITBSennFGhicNZCthw8R4PskXvAkcVo9KfW7uaFSJbM">
            <a:extLst>
              <a:ext uri="{FF2B5EF4-FFF2-40B4-BE49-F238E27FC236}">
                <a16:creationId xmlns:a16="http://schemas.microsoft.com/office/drawing/2014/main" id="{561D8AB8-08BF-487C-A05B-89DB29982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082" y="1603340"/>
            <a:ext cx="7435639" cy="330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مستطيل 3">
            <a:extLst>
              <a:ext uri="{FF2B5EF4-FFF2-40B4-BE49-F238E27FC236}">
                <a16:creationId xmlns:a16="http://schemas.microsoft.com/office/drawing/2014/main" id="{05A77ED7-6776-4830-8BCF-7BF8F463C9BA}"/>
              </a:ext>
            </a:extLst>
          </p:cNvPr>
          <p:cNvSpPr/>
          <p:nvPr/>
        </p:nvSpPr>
        <p:spPr>
          <a:xfrm>
            <a:off x="3563295" y="1784867"/>
            <a:ext cx="6826572" cy="29606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pic>
        <p:nvPicPr>
          <p:cNvPr id="41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46AA52B7-EF0A-4123-B761-3CD269818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603" y="5488625"/>
            <a:ext cx="4588043" cy="72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E004F1C5-3AF6-42A3-B3A7-66992E28E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807" y="3340235"/>
            <a:ext cx="1509376" cy="246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2A180188-5C71-4F70-A895-BE96CAFCC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384" y="4445867"/>
            <a:ext cx="1101947" cy="110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E363BE65-6712-48F7-95EF-498A03866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72545" y="3823825"/>
            <a:ext cx="2152664" cy="235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3AC4F587-3FC8-4793-8464-C096F4F7A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090" y="4599589"/>
            <a:ext cx="2768353" cy="190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2" descr="https://lh5.googleusercontent.com/YYm79rPHA3tNltb9ima9pACC8Dr4tbhbiB4jrnPBvVi29rr1f9luI5oqOn5zWdMEi6TRk_in3-_fGBWSn-cc9uREGKHXOE85CaptYRzNu1ACuSIQlVA623ey1PWOXB2yPGEJwtcwOms">
            <a:extLst>
              <a:ext uri="{FF2B5EF4-FFF2-40B4-BE49-F238E27FC236}">
                <a16:creationId xmlns:a16="http://schemas.microsoft.com/office/drawing/2014/main" id="{B449AC82-B687-469E-AE06-07DECDC49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801" y="4199606"/>
            <a:ext cx="794321" cy="59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1925D695-CDF6-49EE-BB8E-1331A9E44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99359" y="4264457"/>
            <a:ext cx="3125731" cy="146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10C39D38-6D40-43B2-9311-8C62F5B15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558" y="4720329"/>
            <a:ext cx="502201" cy="52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مستطيل 3">
            <a:extLst>
              <a:ext uri="{FF2B5EF4-FFF2-40B4-BE49-F238E27FC236}">
                <a16:creationId xmlns:a16="http://schemas.microsoft.com/office/drawing/2014/main" id="{E712B3C4-536C-44E6-836E-A699CB25F291}"/>
              </a:ext>
            </a:extLst>
          </p:cNvPr>
          <p:cNvSpPr/>
          <p:nvPr/>
        </p:nvSpPr>
        <p:spPr>
          <a:xfrm>
            <a:off x="3684548" y="2033634"/>
            <a:ext cx="6460152" cy="20552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742932" rtl="1">
              <a:lnSpc>
                <a:spcPct val="90000"/>
              </a:lnSpc>
              <a:spcBef>
                <a:spcPct val="0"/>
              </a:spcBef>
              <a:spcAft>
                <a:spcPts val="275"/>
              </a:spcAft>
              <a:defRPr/>
            </a:pPr>
            <a:r>
              <a:rPr lang="ar-AE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بطاقة الخروج </a:t>
            </a:r>
          </a:p>
          <a:p>
            <a:pPr algn="ctr" defTabSz="742932" rtl="1">
              <a:lnSpc>
                <a:spcPct val="90000"/>
              </a:lnSpc>
              <a:spcBef>
                <a:spcPct val="0"/>
              </a:spcBef>
              <a:spcAft>
                <a:spcPts val="275"/>
              </a:spcAft>
              <a:defRPr/>
            </a:pPr>
            <a:r>
              <a:rPr lang="ar-AE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البوابة الذكية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Calibri Light" panose="020F0302020204030204"/>
              <a:cs typeface="Akhbar MT" pitchFamily="2" charset="-78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1EB0299-20C6-429D-9DDD-3F1D71C3B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" y="1058"/>
            <a:ext cx="12188237" cy="7447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28247" y="2124181"/>
            <a:ext cx="7298660" cy="156940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133" rtl="1"/>
            <a:r>
              <a:rPr lang="ar-SA" sz="4799" b="1" dirty="0">
                <a:ln/>
              </a:rPr>
              <a:t>شكراً لكم </a:t>
            </a:r>
          </a:p>
          <a:p>
            <a:pPr algn="ctr" defTabSz="914133" rtl="1"/>
            <a:r>
              <a:rPr lang="ar-SA" sz="4799" b="1" dirty="0">
                <a:ln/>
              </a:rPr>
              <a:t>أراكم في الحصة القادمة </a:t>
            </a:r>
            <a:endParaRPr lang="en-US" sz="4799" b="1" dirty="0">
              <a:ln/>
            </a:endParaRPr>
          </a:p>
        </p:txBody>
      </p:sp>
    </p:spTree>
    <p:extLst>
      <p:ext uri="{BB962C8B-B14F-4D97-AF65-F5344CB8AC3E}">
        <p14:creationId xmlns:p14="http://schemas.microsoft.com/office/powerpoint/2010/main" val="333238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Oval 5"/>
          <p:cNvSpPr>
            <a:spLocks noChangeArrowheads="1"/>
          </p:cNvSpPr>
          <p:nvPr/>
        </p:nvSpPr>
        <p:spPr bwMode="auto">
          <a:xfrm>
            <a:off x="1573951" y="2362200"/>
            <a:ext cx="2133600" cy="2133600"/>
          </a:xfrm>
          <a:prstGeom prst="ellipse">
            <a:avLst/>
          </a:prstGeom>
          <a:solidFill>
            <a:srgbClr val="C9B19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400"/>
          </a:p>
        </p:txBody>
      </p:sp>
      <p:pic>
        <p:nvPicPr>
          <p:cNvPr id="4100" name="Picture 4" descr="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7506" y="5407375"/>
            <a:ext cx="2379133" cy="51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2448984" y="2938993"/>
            <a:ext cx="13462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6400">
                <a:solidFill>
                  <a:schemeClr val="bg1"/>
                </a:solidFill>
              </a:rPr>
              <a:t>01</a:t>
            </a:r>
          </a:p>
        </p:txBody>
      </p:sp>
      <p:pic>
        <p:nvPicPr>
          <p:cNvPr id="4107" name="Picture 11" descr="未标题-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391" y="1752848"/>
            <a:ext cx="3199186" cy="356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8" name="Freeform 12"/>
          <p:cNvSpPr>
            <a:spLocks/>
          </p:cNvSpPr>
          <p:nvPr/>
        </p:nvSpPr>
        <p:spPr bwMode="auto">
          <a:xfrm>
            <a:off x="3862918" y="3087159"/>
            <a:ext cx="550333" cy="2116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4109" name="Group 13"/>
          <p:cNvGrpSpPr>
            <a:grpSpLocks/>
          </p:cNvGrpSpPr>
          <p:nvPr/>
        </p:nvGrpSpPr>
        <p:grpSpPr bwMode="auto">
          <a:xfrm>
            <a:off x="1875367" y="2496610"/>
            <a:ext cx="237067" cy="232833"/>
            <a:chOff x="223" y="203"/>
            <a:chExt cx="213" cy="211"/>
          </a:xfrm>
        </p:grpSpPr>
        <p:sp>
          <p:nvSpPr>
            <p:cNvPr id="4110" name="Freeform 14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4112" name="Freeform 16"/>
          <p:cNvSpPr>
            <a:spLocks/>
          </p:cNvSpPr>
          <p:nvPr/>
        </p:nvSpPr>
        <p:spPr bwMode="auto">
          <a:xfrm>
            <a:off x="2868084" y="2678643"/>
            <a:ext cx="457200" cy="1735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4113" name="Group 17"/>
          <p:cNvGrpSpPr>
            <a:grpSpLocks/>
          </p:cNvGrpSpPr>
          <p:nvPr/>
        </p:nvGrpSpPr>
        <p:grpSpPr bwMode="auto">
          <a:xfrm flipV="1">
            <a:off x="3799418" y="3641726"/>
            <a:ext cx="173567" cy="169333"/>
            <a:chOff x="223" y="203"/>
            <a:chExt cx="213" cy="211"/>
          </a:xfrm>
        </p:grpSpPr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115" name="Oval 19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0757" y="-152964"/>
            <a:ext cx="5297729" cy="6855884"/>
          </a:xfrm>
          <a:prstGeom prst="rect">
            <a:avLst/>
          </a:prstGeom>
        </p:spPr>
      </p:pic>
      <p:pic>
        <p:nvPicPr>
          <p:cNvPr id="20" name="Picture 2" descr="نتيجة بحث الصور عن uae flag gif">
            <a:extLst>
              <a:ext uri="{FF2B5EF4-FFF2-40B4-BE49-F238E27FC236}">
                <a16:creationId xmlns:a16="http://schemas.microsoft.com/office/drawing/2014/main" id="{66F9AE7A-4D80-4E70-B191-C83579E3CA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374" y="638414"/>
            <a:ext cx="1299940" cy="70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 3">
            <a:extLst>
              <a:ext uri="{FF2B5EF4-FFF2-40B4-BE49-F238E27FC236}">
                <a16:creationId xmlns:a16="http://schemas.microsoft.com/office/drawing/2014/main" id="{4D18EEDA-5B7E-4503-8E60-D4BB0A5FB1A0}"/>
              </a:ext>
            </a:extLst>
          </p:cNvPr>
          <p:cNvSpPr/>
          <p:nvPr/>
        </p:nvSpPr>
        <p:spPr>
          <a:xfrm>
            <a:off x="5657184" y="2194340"/>
            <a:ext cx="3856709" cy="2208972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102" rtl="1">
              <a:lnSpc>
                <a:spcPct val="90000"/>
              </a:lnSpc>
              <a:spcAft>
                <a:spcPts val="339"/>
              </a:spcAft>
              <a:defRPr/>
            </a:pPr>
            <a:r>
              <a:rPr lang="ar-AE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التهيئة الحافزة </a:t>
            </a:r>
          </a:p>
          <a:p>
            <a:pPr algn="ctr" defTabSz="914102" rtl="1">
              <a:lnSpc>
                <a:spcPct val="90000"/>
              </a:lnSpc>
              <a:spcAft>
                <a:spcPts val="339"/>
              </a:spcAft>
              <a:defRPr/>
            </a:pPr>
            <a:r>
              <a:rPr lang="ar-AE" sz="48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استراتيجية أشاهد أدون أشارك</a:t>
            </a:r>
          </a:p>
          <a:p>
            <a:pPr algn="ctr" defTabSz="914102" rtl="1">
              <a:lnSpc>
                <a:spcPct val="90000"/>
              </a:lnSpc>
              <a:spcAft>
                <a:spcPts val="339"/>
              </a:spcAft>
              <a:defRPr/>
            </a:pPr>
            <a:r>
              <a:rPr lang="ar-AE" sz="48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عرض فيديو</a:t>
            </a:r>
            <a:endParaRPr lang="ar-AE" sz="4800" b="1" u="sng" dirty="0">
              <a:solidFill>
                <a:srgbClr val="FF0000"/>
              </a:solidFill>
              <a:latin typeface="Calibri Light" panose="020F0302020204030204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06540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67" y="178907"/>
            <a:ext cx="989209" cy="1522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09" y="4592314"/>
            <a:ext cx="925941" cy="193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21">
            <a:extLst>
              <a:ext uri="{FF2B5EF4-FFF2-40B4-BE49-F238E27FC236}">
                <a16:creationId xmlns:a16="http://schemas.microsoft.com/office/drawing/2014/main" id="{A66E0222-B31A-4E36-9A7F-008E40106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3808" y="633884"/>
            <a:ext cx="2404822" cy="200698"/>
          </a:xfrm>
          <a:custGeom>
            <a:avLst/>
            <a:gdLst>
              <a:gd name="T0" fmla="*/ 2147483646 w 6744"/>
              <a:gd name="T1" fmla="*/ 2147483646 h 734"/>
              <a:gd name="T2" fmla="*/ 0 w 6744"/>
              <a:gd name="T3" fmla="*/ 2147483646 h 734"/>
              <a:gd name="T4" fmla="*/ 0 w 6744"/>
              <a:gd name="T5" fmla="*/ 0 h 734"/>
              <a:gd name="T6" fmla="*/ 2147483646 w 6744"/>
              <a:gd name="T7" fmla="*/ 0 h 734"/>
              <a:gd name="T8" fmla="*/ 2147483646 w 6744"/>
              <a:gd name="T9" fmla="*/ 2147483646 h 7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744" h="734">
                <a:moveTo>
                  <a:pt x="6743" y="733"/>
                </a:moveTo>
                <a:lnTo>
                  <a:pt x="0" y="733"/>
                </a:lnTo>
                <a:lnTo>
                  <a:pt x="0" y="0"/>
                </a:lnTo>
                <a:lnTo>
                  <a:pt x="6743" y="0"/>
                </a:lnTo>
                <a:lnTo>
                  <a:pt x="6743" y="733"/>
                </a:lnTo>
              </a:path>
            </a:pathLst>
          </a:custGeom>
          <a:solidFill>
            <a:srgbClr val="6B032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/>
          </a:p>
        </p:txBody>
      </p:sp>
      <p:sp>
        <p:nvSpPr>
          <p:cNvPr id="11" name="Freeform 23">
            <a:extLst>
              <a:ext uri="{FF2B5EF4-FFF2-40B4-BE49-F238E27FC236}">
                <a16:creationId xmlns:a16="http://schemas.microsoft.com/office/drawing/2014/main" id="{47AC0CF3-5F47-4530-AA01-70FFCA2D3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08" y="71316"/>
            <a:ext cx="1592518" cy="1445867"/>
          </a:xfrm>
          <a:custGeom>
            <a:avLst/>
            <a:gdLst>
              <a:gd name="T0" fmla="*/ 2147483646 w 4142"/>
              <a:gd name="T1" fmla="*/ 0 h 4160"/>
              <a:gd name="T2" fmla="*/ 2147483646 w 4142"/>
              <a:gd name="T3" fmla="*/ 2147483646 h 4160"/>
              <a:gd name="T4" fmla="*/ 2147483646 w 4142"/>
              <a:gd name="T5" fmla="*/ 2147483646 h 4160"/>
              <a:gd name="T6" fmla="*/ 0 w 4142"/>
              <a:gd name="T7" fmla="*/ 2147483646 h 4160"/>
              <a:gd name="T8" fmla="*/ 2147483646 w 4142"/>
              <a:gd name="T9" fmla="*/ 0 h 4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42" h="4160">
                <a:moveTo>
                  <a:pt x="2081" y="0"/>
                </a:moveTo>
                <a:cubicBezTo>
                  <a:pt x="3218" y="0"/>
                  <a:pt x="4141" y="945"/>
                  <a:pt x="4141" y="2078"/>
                </a:cubicBezTo>
                <a:cubicBezTo>
                  <a:pt x="4141" y="3237"/>
                  <a:pt x="3218" y="4159"/>
                  <a:pt x="2081" y="4159"/>
                </a:cubicBezTo>
                <a:cubicBezTo>
                  <a:pt x="922" y="4159"/>
                  <a:pt x="0" y="3237"/>
                  <a:pt x="0" y="2078"/>
                </a:cubicBezTo>
                <a:cubicBezTo>
                  <a:pt x="0" y="945"/>
                  <a:pt x="922" y="0"/>
                  <a:pt x="2081" y="0"/>
                </a:cubicBez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D7E6F4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/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FE8F5186-D40F-4C95-A762-EB1469604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96" y="127325"/>
            <a:ext cx="1702755" cy="1088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21744" rIns="50760" bIns="5076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>
              <a:lnSpc>
                <a:spcPct val="98000"/>
              </a:lnSpc>
              <a:spcBef>
                <a:spcPct val="0"/>
              </a:spcBef>
            </a:pPr>
            <a:r>
              <a:rPr lang="ar-AE" altLang="ar-A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Farah" charset="0"/>
              </a:rPr>
              <a:t>ندون في الدردشة</a:t>
            </a:r>
            <a:endParaRPr lang="en-US" altLang="ar-AE" sz="2800" dirty="0">
              <a:solidFill>
                <a:schemeClr val="tx1">
                  <a:lumMod val="95000"/>
                  <a:lumOff val="5000"/>
                </a:schemeClr>
              </a:solidFill>
              <a:latin typeface="Farah" charset="0"/>
            </a:endParaRPr>
          </a:p>
        </p:txBody>
      </p:sp>
      <p:pic>
        <p:nvPicPr>
          <p:cNvPr id="13" name="الاهتمام دب">
            <a:hlinkClick r:id="" action="ppaction://media"/>
            <a:extLst>
              <a:ext uri="{FF2B5EF4-FFF2-40B4-BE49-F238E27FC236}">
                <a16:creationId xmlns:a16="http://schemas.microsoft.com/office/drawing/2014/main" id="{0517A13B-4E09-4060-93F5-243091A9548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58" end="74007.6666"/>
                </p14:media>
              </p:ext>
            </p:extLst>
          </p:nvPr>
        </p:nvPicPr>
        <p:blipFill rotWithShape="1">
          <a:blip r:embed="rId5"/>
          <a:srcRect l="21698" t="-3941" r="21428" b="3941"/>
          <a:stretch>
            <a:fillRect/>
          </a:stretch>
        </p:blipFill>
        <p:spPr>
          <a:xfrm>
            <a:off x="1745438" y="68645"/>
            <a:ext cx="10123714" cy="6162570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209380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Oval 5"/>
          <p:cNvSpPr>
            <a:spLocks noChangeArrowheads="1"/>
          </p:cNvSpPr>
          <p:nvPr/>
        </p:nvSpPr>
        <p:spPr bwMode="auto">
          <a:xfrm>
            <a:off x="1573951" y="2362200"/>
            <a:ext cx="2133600" cy="2133600"/>
          </a:xfrm>
          <a:prstGeom prst="ellipse">
            <a:avLst/>
          </a:prstGeom>
          <a:solidFill>
            <a:srgbClr val="C9B19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400"/>
          </a:p>
        </p:txBody>
      </p:sp>
      <p:pic>
        <p:nvPicPr>
          <p:cNvPr id="4100" name="Picture 4" descr="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7506" y="5407375"/>
            <a:ext cx="2379133" cy="51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2448984" y="2938993"/>
            <a:ext cx="13462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6400">
                <a:solidFill>
                  <a:schemeClr val="bg1"/>
                </a:solidFill>
              </a:rPr>
              <a:t>01</a:t>
            </a:r>
          </a:p>
        </p:txBody>
      </p:sp>
      <p:pic>
        <p:nvPicPr>
          <p:cNvPr id="4107" name="Picture 11" descr="未标题-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391" y="1752848"/>
            <a:ext cx="3199186" cy="356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8" name="Freeform 12"/>
          <p:cNvSpPr>
            <a:spLocks/>
          </p:cNvSpPr>
          <p:nvPr/>
        </p:nvSpPr>
        <p:spPr bwMode="auto">
          <a:xfrm>
            <a:off x="3862918" y="3087159"/>
            <a:ext cx="550333" cy="2116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4109" name="Group 13"/>
          <p:cNvGrpSpPr>
            <a:grpSpLocks/>
          </p:cNvGrpSpPr>
          <p:nvPr/>
        </p:nvGrpSpPr>
        <p:grpSpPr bwMode="auto">
          <a:xfrm>
            <a:off x="1875367" y="2496610"/>
            <a:ext cx="237067" cy="232833"/>
            <a:chOff x="223" y="203"/>
            <a:chExt cx="213" cy="211"/>
          </a:xfrm>
        </p:grpSpPr>
        <p:sp>
          <p:nvSpPr>
            <p:cNvPr id="4110" name="Freeform 14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4112" name="Freeform 16"/>
          <p:cNvSpPr>
            <a:spLocks/>
          </p:cNvSpPr>
          <p:nvPr/>
        </p:nvSpPr>
        <p:spPr bwMode="auto">
          <a:xfrm>
            <a:off x="2868084" y="2678643"/>
            <a:ext cx="457200" cy="1735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4113" name="Group 17"/>
          <p:cNvGrpSpPr>
            <a:grpSpLocks/>
          </p:cNvGrpSpPr>
          <p:nvPr/>
        </p:nvGrpSpPr>
        <p:grpSpPr bwMode="auto">
          <a:xfrm flipV="1">
            <a:off x="3799418" y="3641726"/>
            <a:ext cx="173567" cy="169333"/>
            <a:chOff x="223" y="203"/>
            <a:chExt cx="213" cy="211"/>
          </a:xfrm>
        </p:grpSpPr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115" name="Oval 19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83451" y="-140663"/>
            <a:ext cx="5297729" cy="6855884"/>
          </a:xfrm>
          <a:prstGeom prst="rect">
            <a:avLst/>
          </a:prstGeom>
        </p:spPr>
      </p:pic>
      <p:pic>
        <p:nvPicPr>
          <p:cNvPr id="20" name="Picture 2" descr="نتيجة بحث الصور عن uae flag gif">
            <a:extLst>
              <a:ext uri="{FF2B5EF4-FFF2-40B4-BE49-F238E27FC236}">
                <a16:creationId xmlns:a16="http://schemas.microsoft.com/office/drawing/2014/main" id="{66F9AE7A-4D80-4E70-B191-C83579E3CA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374" y="638414"/>
            <a:ext cx="1299940" cy="70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 3">
            <a:extLst>
              <a:ext uri="{FF2B5EF4-FFF2-40B4-BE49-F238E27FC236}">
                <a16:creationId xmlns:a16="http://schemas.microsoft.com/office/drawing/2014/main" id="{4D18EEDA-5B7E-4503-8E60-D4BB0A5FB1A0}"/>
              </a:ext>
            </a:extLst>
          </p:cNvPr>
          <p:cNvSpPr/>
          <p:nvPr/>
        </p:nvSpPr>
        <p:spPr>
          <a:xfrm>
            <a:off x="5657184" y="2194340"/>
            <a:ext cx="3856709" cy="2208972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102" rtl="1">
              <a:lnSpc>
                <a:spcPct val="90000"/>
              </a:lnSpc>
              <a:spcAft>
                <a:spcPts val="339"/>
              </a:spcAft>
              <a:defRPr/>
            </a:pPr>
            <a:r>
              <a:rPr lang="ar-AE" sz="48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مناقشة الفيديو</a:t>
            </a:r>
          </a:p>
          <a:p>
            <a:pPr algn="ctr" defTabSz="914102" rtl="1">
              <a:lnSpc>
                <a:spcPct val="90000"/>
              </a:lnSpc>
              <a:spcAft>
                <a:spcPts val="339"/>
              </a:spcAft>
              <a:defRPr/>
            </a:pPr>
            <a:r>
              <a:rPr lang="ar-AE" sz="48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 أشارك</a:t>
            </a:r>
          </a:p>
        </p:txBody>
      </p:sp>
    </p:spTree>
    <p:extLst>
      <p:ext uri="{BB962C8B-B14F-4D97-AF65-F5344CB8AC3E}">
        <p14:creationId xmlns:p14="http://schemas.microsoft.com/office/powerpoint/2010/main" val="942878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Oval 5"/>
          <p:cNvSpPr>
            <a:spLocks noChangeArrowheads="1"/>
          </p:cNvSpPr>
          <p:nvPr/>
        </p:nvSpPr>
        <p:spPr bwMode="auto">
          <a:xfrm>
            <a:off x="1573951" y="2362200"/>
            <a:ext cx="2133600" cy="2133600"/>
          </a:xfrm>
          <a:prstGeom prst="ellipse">
            <a:avLst/>
          </a:prstGeom>
          <a:solidFill>
            <a:srgbClr val="C9B19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400"/>
          </a:p>
        </p:txBody>
      </p:sp>
      <p:pic>
        <p:nvPicPr>
          <p:cNvPr id="4100" name="Picture 4" descr="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7506" y="5407375"/>
            <a:ext cx="2379133" cy="51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2448984" y="2938993"/>
            <a:ext cx="13462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6400">
                <a:solidFill>
                  <a:schemeClr val="bg1"/>
                </a:solidFill>
              </a:rPr>
              <a:t>01</a:t>
            </a:r>
          </a:p>
        </p:txBody>
      </p:sp>
      <p:pic>
        <p:nvPicPr>
          <p:cNvPr id="4107" name="Picture 11" descr="未标题-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391" y="1752848"/>
            <a:ext cx="3199186" cy="356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8" name="Freeform 12"/>
          <p:cNvSpPr>
            <a:spLocks/>
          </p:cNvSpPr>
          <p:nvPr/>
        </p:nvSpPr>
        <p:spPr bwMode="auto">
          <a:xfrm>
            <a:off x="3862918" y="3087159"/>
            <a:ext cx="550333" cy="2116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4109" name="Group 13"/>
          <p:cNvGrpSpPr>
            <a:grpSpLocks/>
          </p:cNvGrpSpPr>
          <p:nvPr/>
        </p:nvGrpSpPr>
        <p:grpSpPr bwMode="auto">
          <a:xfrm>
            <a:off x="1875367" y="2496610"/>
            <a:ext cx="237067" cy="232833"/>
            <a:chOff x="223" y="203"/>
            <a:chExt cx="213" cy="211"/>
          </a:xfrm>
        </p:grpSpPr>
        <p:sp>
          <p:nvSpPr>
            <p:cNvPr id="4110" name="Freeform 14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4112" name="Freeform 16"/>
          <p:cNvSpPr>
            <a:spLocks/>
          </p:cNvSpPr>
          <p:nvPr/>
        </p:nvSpPr>
        <p:spPr bwMode="auto">
          <a:xfrm>
            <a:off x="2868084" y="2678643"/>
            <a:ext cx="457200" cy="1735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4113" name="Group 17"/>
          <p:cNvGrpSpPr>
            <a:grpSpLocks/>
          </p:cNvGrpSpPr>
          <p:nvPr/>
        </p:nvGrpSpPr>
        <p:grpSpPr bwMode="auto">
          <a:xfrm flipV="1">
            <a:off x="3799418" y="3641726"/>
            <a:ext cx="173567" cy="169333"/>
            <a:chOff x="223" y="203"/>
            <a:chExt cx="213" cy="211"/>
          </a:xfrm>
        </p:grpSpPr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115" name="Oval 19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0757" y="-152964"/>
            <a:ext cx="5297729" cy="6855884"/>
          </a:xfrm>
          <a:prstGeom prst="rect">
            <a:avLst/>
          </a:prstGeom>
        </p:spPr>
      </p:pic>
      <p:pic>
        <p:nvPicPr>
          <p:cNvPr id="20" name="Picture 2" descr="نتيجة بحث الصور عن uae flag gif">
            <a:extLst>
              <a:ext uri="{FF2B5EF4-FFF2-40B4-BE49-F238E27FC236}">
                <a16:creationId xmlns:a16="http://schemas.microsoft.com/office/drawing/2014/main" id="{66F9AE7A-4D80-4E70-B191-C83579E3CA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374" y="638414"/>
            <a:ext cx="1299940" cy="70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 3">
            <a:extLst>
              <a:ext uri="{FF2B5EF4-FFF2-40B4-BE49-F238E27FC236}">
                <a16:creationId xmlns:a16="http://schemas.microsoft.com/office/drawing/2014/main" id="{4D18EEDA-5B7E-4503-8E60-D4BB0A5FB1A0}"/>
              </a:ext>
            </a:extLst>
          </p:cNvPr>
          <p:cNvSpPr/>
          <p:nvPr/>
        </p:nvSpPr>
        <p:spPr>
          <a:xfrm>
            <a:off x="5657184" y="2194340"/>
            <a:ext cx="3856709" cy="2208972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102" rtl="1">
              <a:lnSpc>
                <a:spcPct val="90000"/>
              </a:lnSpc>
              <a:spcAft>
                <a:spcPts val="339"/>
              </a:spcAft>
              <a:defRPr/>
            </a:pPr>
            <a:endParaRPr lang="ar-AE" sz="4800" b="1" u="sng" dirty="0">
              <a:solidFill>
                <a:srgbClr val="FF0000"/>
              </a:solidFill>
              <a:latin typeface="Calibri Light" panose="020F0302020204030204"/>
              <a:cs typeface="Akhbar MT" pitchFamily="2" charset="-78"/>
            </a:endParaRPr>
          </a:p>
        </p:txBody>
      </p:sp>
      <p:sp>
        <p:nvSpPr>
          <p:cNvPr id="17" name="السؤال">
            <a:extLst>
              <a:ext uri="{FF2B5EF4-FFF2-40B4-BE49-F238E27FC236}">
                <a16:creationId xmlns:a16="http://schemas.microsoft.com/office/drawing/2014/main" id="{4805D875-6A1C-492F-9967-316FA3A73BD7}"/>
              </a:ext>
            </a:extLst>
          </p:cNvPr>
          <p:cNvSpPr/>
          <p:nvPr/>
        </p:nvSpPr>
        <p:spPr>
          <a:xfrm>
            <a:off x="5560026" y="2116592"/>
            <a:ext cx="4051024" cy="839485"/>
          </a:xfrm>
          <a:prstGeom prst="round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4800" b="1" dirty="0">
                <a:solidFill>
                  <a:schemeClr val="tx1"/>
                </a:solidFill>
                <a:latin typeface="Calibri Light" panose="020F0302020204030204"/>
                <a:cs typeface="Akhbar MT" pitchFamily="2" charset="-78"/>
              </a:rPr>
              <a:t>نكتشف عنوان الدرس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09B155-0F45-4FDC-BBE0-89D937207A23}"/>
              </a:ext>
            </a:extLst>
          </p:cNvPr>
          <p:cNvSpPr txBox="1"/>
          <p:nvPr/>
        </p:nvSpPr>
        <p:spPr>
          <a:xfrm>
            <a:off x="5931513" y="2997385"/>
            <a:ext cx="3308049" cy="1809078"/>
          </a:xfrm>
          <a:prstGeom prst="rect">
            <a:avLst/>
          </a:prstGeom>
          <a:noFill/>
        </p:spPr>
        <p:txBody>
          <a:bodyPr wrap="square" lIns="84702" tIns="42351" rIns="84702" bIns="42351" rtlCol="0">
            <a:spAutoFit/>
          </a:bodyPr>
          <a:lstStyle/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6000" b="1" dirty="0">
                <a:latin typeface="Calibri Light" panose="020F0302020204030204"/>
                <a:cs typeface="Akhbar MT" pitchFamily="2" charset="-78"/>
              </a:rPr>
              <a:t>استراتيجية</a:t>
            </a:r>
          </a:p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6000" b="1" dirty="0">
                <a:latin typeface="Calibri Light" panose="020F0302020204030204"/>
                <a:cs typeface="Akhbar MT" pitchFamily="2" charset="-78"/>
              </a:rPr>
              <a:t> الصندوق</a:t>
            </a:r>
            <a:endParaRPr lang="en-US" sz="6000" b="1" dirty="0">
              <a:latin typeface="Calibri Light" panose="020F0302020204030204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6348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ainbow in the background&#10;&#10;Description automatically generated">
            <a:extLst>
              <a:ext uri="{FF2B5EF4-FFF2-40B4-BE49-F238E27FC236}">
                <a16:creationId xmlns:a16="http://schemas.microsoft.com/office/drawing/2014/main" id="{29B20136-5344-4302-B8BE-9A9D4DD3A2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" y="-14779"/>
            <a:ext cx="12191999" cy="6858000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BA7732CF-028A-45C2-AF8F-5C69575A6485}"/>
              </a:ext>
            </a:extLst>
          </p:cNvPr>
          <p:cNvSpPr txBox="1">
            <a:spLocks/>
          </p:cNvSpPr>
          <p:nvPr/>
        </p:nvSpPr>
        <p:spPr>
          <a:xfrm>
            <a:off x="6780261" y="3080511"/>
            <a:ext cx="1383080" cy="1432046"/>
          </a:xfrm>
          <a:prstGeom prst="rect">
            <a:avLst/>
          </a:prstGeom>
        </p:spPr>
        <p:txBody>
          <a:bodyPr vert="horz" lIns="51435" tIns="25718" rIns="51435" bIns="2571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b="1" dirty="0">
              <a:solidFill>
                <a:srgbClr val="452A0C"/>
              </a:solidFill>
            </a:endParaRPr>
          </a:p>
        </p:txBody>
      </p:sp>
      <p:sp>
        <p:nvSpPr>
          <p:cNvPr id="9" name="TextBox 48">
            <a:extLst>
              <a:ext uri="{FF2B5EF4-FFF2-40B4-BE49-F238E27FC236}">
                <a16:creationId xmlns:a16="http://schemas.microsoft.com/office/drawing/2014/main" id="{1692A3C6-7703-41A8-9660-4BB658B4C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859" y="2573400"/>
            <a:ext cx="1894284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spcBef>
                <a:spcPct val="0"/>
              </a:spcBef>
              <a:buFontTx/>
              <a:buNone/>
            </a:pPr>
            <a:r>
              <a:rPr lang="ar-AE" altLang="en-US" sz="22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الثقافة </a:t>
            </a:r>
            <a:endParaRPr lang="en-US" altLang="en-US" sz="22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45">
            <a:extLst>
              <a:ext uri="{FF2B5EF4-FFF2-40B4-BE49-F238E27FC236}">
                <a16:creationId xmlns:a16="http://schemas.microsoft.com/office/drawing/2014/main" id="{7D61BAF9-1B73-455E-A9DA-F25485073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8811" y="3987258"/>
            <a:ext cx="242473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spcBef>
                <a:spcPct val="0"/>
              </a:spcBef>
              <a:buFontTx/>
              <a:buNone/>
            </a:pPr>
            <a:r>
              <a:rPr lang="ar-AE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عنوان درسنا:</a:t>
            </a:r>
          </a:p>
          <a:p>
            <a:pPr algn="ctr" rtl="1" eaLnBrk="1" hangingPunct="1">
              <a:spcBef>
                <a:spcPct val="0"/>
              </a:spcBef>
              <a:buFontTx/>
              <a:buNone/>
            </a:pPr>
            <a:r>
              <a:rPr lang="ar-AE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AE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نحن نكترث لمشاعر الاخرين 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44">
            <a:extLst>
              <a:ext uri="{FF2B5EF4-FFF2-40B4-BE49-F238E27FC236}">
                <a16:creationId xmlns:a16="http://schemas.microsoft.com/office/drawing/2014/main" id="{88156666-C9E4-4FAC-ADBA-DCE642759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944" y="2474385"/>
            <a:ext cx="17207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spcBef>
                <a:spcPct val="0"/>
              </a:spcBef>
              <a:buFontTx/>
              <a:buNone/>
            </a:pPr>
            <a:r>
              <a:rPr lang="ar-AE" altLang="en-US" sz="18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حظاً أوفر في المرات القادمة</a:t>
            </a:r>
            <a:endParaRPr lang="en-US" altLang="en-US" sz="1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43">
            <a:extLst>
              <a:ext uri="{FF2B5EF4-FFF2-40B4-BE49-F238E27FC236}">
                <a16:creationId xmlns:a16="http://schemas.microsoft.com/office/drawing/2014/main" id="{62FC6853-991A-454F-9FD2-BBB1A5500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5598" y="4394108"/>
            <a:ext cx="168711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spcBef>
                <a:spcPct val="0"/>
              </a:spcBef>
              <a:buFontTx/>
              <a:buNone/>
            </a:pPr>
            <a:r>
              <a:rPr lang="ar-AE" altLang="en-US" sz="21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وقت الحلقة الدائرية</a:t>
            </a:r>
            <a:endParaRPr lang="en-US" altLang="en-US" sz="21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WordArt 7">
            <a:extLst>
              <a:ext uri="{FF2B5EF4-FFF2-40B4-BE49-F238E27FC236}">
                <a16:creationId xmlns:a16="http://schemas.microsoft.com/office/drawing/2014/main" id="{CB66991C-0CDE-4B3E-B7C8-844BF9BC7E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76211" y="2394719"/>
            <a:ext cx="716068" cy="7614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WordArt 13">
            <a:extLst>
              <a:ext uri="{FF2B5EF4-FFF2-40B4-BE49-F238E27FC236}">
                <a16:creationId xmlns:a16="http://schemas.microsoft.com/office/drawing/2014/main" id="{B8C53B46-57D3-440E-8B29-2A8E2C2F82F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57824" y="4538650"/>
            <a:ext cx="1028177" cy="11882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700" b="1" kern="10" dirty="0">
              <a:ln w="28575">
                <a:solidFill>
                  <a:srgbClr val="000000"/>
                </a:solidFill>
                <a:round/>
                <a:headEnd/>
                <a:tailEnd/>
              </a:ln>
              <a:solidFill>
                <a:srgbClr val="33CC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40">
            <a:extLst>
              <a:ext uri="{FF2B5EF4-FFF2-40B4-BE49-F238E27FC236}">
                <a16:creationId xmlns:a16="http://schemas.microsoft.com/office/drawing/2014/main" id="{526B57CD-A4C8-431B-A9E8-AFB5B380E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233" y="40319"/>
            <a:ext cx="1018705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spcBef>
                <a:spcPct val="0"/>
              </a:spcBef>
              <a:buFontTx/>
              <a:buNone/>
            </a:pPr>
            <a:r>
              <a:rPr lang="ar-AE" altLang="en-US" sz="4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عنوان درسنا لليوم موجود في واحد من الصناديق ابحث عنه:</a:t>
            </a:r>
            <a:endParaRPr lang="en-US" altLang="en-US" sz="4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3" name="Action Button: Sound 2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3900AC2F-F505-40DF-BB34-2FA5B2AF1171}"/>
              </a:ext>
            </a:extLst>
          </p:cNvPr>
          <p:cNvSpPr/>
          <p:nvPr/>
        </p:nvSpPr>
        <p:spPr>
          <a:xfrm>
            <a:off x="5689824" y="6181331"/>
            <a:ext cx="812455" cy="591665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WordArt 7">
            <a:extLst>
              <a:ext uri="{FF2B5EF4-FFF2-40B4-BE49-F238E27FC236}">
                <a16:creationId xmlns:a16="http://schemas.microsoft.com/office/drawing/2014/main" id="{4191DB60-F7DF-4B11-921C-F8068226F4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839791" y="2452339"/>
            <a:ext cx="644169" cy="72584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1" name="WordArt 7">
            <a:extLst>
              <a:ext uri="{FF2B5EF4-FFF2-40B4-BE49-F238E27FC236}">
                <a16:creationId xmlns:a16="http://schemas.microsoft.com/office/drawing/2014/main" id="{54FB92B0-06C8-4F4F-87F2-ADF7DA5795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76212" y="4364008"/>
            <a:ext cx="688181" cy="7614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4" name="WordArt 7">
            <a:extLst>
              <a:ext uri="{FF2B5EF4-FFF2-40B4-BE49-F238E27FC236}">
                <a16:creationId xmlns:a16="http://schemas.microsoft.com/office/drawing/2014/main" id="{D7C6CF77-EA81-4B75-AF58-BAFE81148F5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880172" y="4299015"/>
            <a:ext cx="688181" cy="7614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1" name="Picture 10" descr="A close up of a box&#10;&#10;Description automatically generated">
            <a:extLst>
              <a:ext uri="{FF2B5EF4-FFF2-40B4-BE49-F238E27FC236}">
                <a16:creationId xmlns:a16="http://schemas.microsoft.com/office/drawing/2014/main" id="{390229A8-31FB-486A-B074-BA2A9FF332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2" t="23497" r="13914" b="17758"/>
          <a:stretch/>
        </p:blipFill>
        <p:spPr>
          <a:xfrm>
            <a:off x="3106098" y="1998878"/>
            <a:ext cx="2235045" cy="1347667"/>
          </a:xfrm>
          <a:prstGeom prst="rect">
            <a:avLst/>
          </a:prstGeom>
        </p:spPr>
      </p:pic>
      <p:pic>
        <p:nvPicPr>
          <p:cNvPr id="30" name="Picture 29" descr="A close up of a box&#10;&#10;Description automatically generated">
            <a:extLst>
              <a:ext uri="{FF2B5EF4-FFF2-40B4-BE49-F238E27FC236}">
                <a16:creationId xmlns:a16="http://schemas.microsoft.com/office/drawing/2014/main" id="{520A1128-EDBC-4AEE-B2F5-1BA223338A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2" t="23497" r="13914" b="17758"/>
          <a:stretch/>
        </p:blipFill>
        <p:spPr>
          <a:xfrm>
            <a:off x="6853000" y="1825663"/>
            <a:ext cx="2506441" cy="1741175"/>
          </a:xfrm>
          <a:prstGeom prst="rect">
            <a:avLst/>
          </a:prstGeom>
        </p:spPr>
      </p:pic>
      <p:pic>
        <p:nvPicPr>
          <p:cNvPr id="31" name="Picture 30" descr="A close up of a box&#10;&#10;Description automatically generated">
            <a:extLst>
              <a:ext uri="{FF2B5EF4-FFF2-40B4-BE49-F238E27FC236}">
                <a16:creationId xmlns:a16="http://schemas.microsoft.com/office/drawing/2014/main" id="{54663A5F-3B3B-487B-943F-4E04A19AAE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2" t="23497" r="13914" b="17758"/>
          <a:stretch/>
        </p:blipFill>
        <p:spPr>
          <a:xfrm>
            <a:off x="6857172" y="3981644"/>
            <a:ext cx="2396396" cy="1432046"/>
          </a:xfrm>
          <a:prstGeom prst="rect">
            <a:avLst/>
          </a:prstGeom>
        </p:spPr>
      </p:pic>
      <p:pic>
        <p:nvPicPr>
          <p:cNvPr id="32" name="Picture 31" descr="A close up of a box&#10;&#10;Description automatically generated">
            <a:extLst>
              <a:ext uri="{FF2B5EF4-FFF2-40B4-BE49-F238E27FC236}">
                <a16:creationId xmlns:a16="http://schemas.microsoft.com/office/drawing/2014/main" id="{BCE2FCBB-7819-4099-87CD-7C91E9E252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2" t="23497" r="13914" b="17758"/>
          <a:stretch/>
        </p:blipFill>
        <p:spPr>
          <a:xfrm>
            <a:off x="3132850" y="3940207"/>
            <a:ext cx="2411470" cy="1432046"/>
          </a:xfrm>
          <a:prstGeom prst="rect">
            <a:avLst/>
          </a:prstGeom>
        </p:spPr>
      </p:pic>
      <p:pic>
        <p:nvPicPr>
          <p:cNvPr id="4" name="Picture 2" descr="Animated Bee Pictures - Cliparts.co">
            <a:hlinkClick r:id="rId6"/>
            <a:extLst>
              <a:ext uri="{FF2B5EF4-FFF2-40B4-BE49-F238E27FC236}">
                <a16:creationId xmlns:a16="http://schemas.microsoft.com/office/drawing/2014/main" id="{D8B7738F-EE61-4E68-83A7-BA9610E907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90343" y="735277"/>
            <a:ext cx="1886013" cy="213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889259-9C00-473C-8A92-241B30B7FC4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945" r="28979"/>
          <a:stretch/>
        </p:blipFill>
        <p:spPr>
          <a:xfrm>
            <a:off x="10950846" y="5325378"/>
            <a:ext cx="1241154" cy="162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08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508</Words>
  <Application>Microsoft Office PowerPoint</Application>
  <PresentationFormat>Widescreen</PresentationFormat>
  <Paragraphs>185</Paragraphs>
  <Slides>44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Adobe Arabic</vt:lpstr>
      <vt:lpstr>Aldhabi</vt:lpstr>
      <vt:lpstr>Arial</vt:lpstr>
      <vt:lpstr>Calibri</vt:lpstr>
      <vt:lpstr>Calibri Light</vt:lpstr>
      <vt:lpstr>Dubai Medium</vt:lpstr>
      <vt:lpstr>Farah</vt:lpstr>
      <vt:lpstr>Garamond</vt:lpstr>
      <vt:lpstr>Noto Sans</vt:lpstr>
      <vt:lpstr>Times New Roman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خوله النقبي</dc:creator>
  <cp:lastModifiedBy>خوله النقبي</cp:lastModifiedBy>
  <cp:revision>14</cp:revision>
  <dcterms:created xsi:type="dcterms:W3CDTF">2021-02-14T18:42:35Z</dcterms:created>
  <dcterms:modified xsi:type="dcterms:W3CDTF">2021-02-14T20:28:55Z</dcterms:modified>
</cp:coreProperties>
</file>